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8862A-C7AF-40D5-9B5C-F236E2891303}" v="4" dt="2020-03-16T11:57:51.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Crofts" userId="9e767905-810a-4240-979f-8d1c52fe5397" providerId="ADAL" clId="{E35C9200-3C32-45DF-A12F-CC05389DDF1E}"/>
    <pc:docChg chg="delSld modSld">
      <pc:chgData name="Joanne Crofts" userId="9e767905-810a-4240-979f-8d1c52fe5397" providerId="ADAL" clId="{E35C9200-3C32-45DF-A12F-CC05389DDF1E}" dt="2020-03-09T12:22:30.807" v="7" actId="2696"/>
      <pc:docMkLst>
        <pc:docMk/>
      </pc:docMkLst>
      <pc:sldChg chg="modSp">
        <pc:chgData name="Joanne Crofts" userId="9e767905-810a-4240-979f-8d1c52fe5397" providerId="ADAL" clId="{E35C9200-3C32-45DF-A12F-CC05389DDF1E}" dt="2020-03-09T12:20:32.602" v="6" actId="20577"/>
        <pc:sldMkLst>
          <pc:docMk/>
          <pc:sldMk cId="4200239463" sldId="256"/>
        </pc:sldMkLst>
        <pc:spChg chg="mod">
          <ac:chgData name="Joanne Crofts" userId="9e767905-810a-4240-979f-8d1c52fe5397" providerId="ADAL" clId="{E35C9200-3C32-45DF-A12F-CC05389DDF1E}" dt="2020-03-09T12:20:32.602" v="6" actId="20577"/>
          <ac:spMkLst>
            <pc:docMk/>
            <pc:sldMk cId="4200239463" sldId="256"/>
            <ac:spMk id="31" creationId="{00000000-0000-0000-0000-000000000000}"/>
          </ac:spMkLst>
        </pc:spChg>
      </pc:sldChg>
      <pc:sldChg chg="del">
        <pc:chgData name="Joanne Crofts" userId="9e767905-810a-4240-979f-8d1c52fe5397" providerId="ADAL" clId="{E35C9200-3C32-45DF-A12F-CC05389DDF1E}" dt="2020-03-09T12:22:30.807" v="7" actId="2696"/>
        <pc:sldMkLst>
          <pc:docMk/>
          <pc:sldMk cId="2909575827" sldId="258"/>
        </pc:sldMkLst>
      </pc:sldChg>
    </pc:docChg>
  </pc:docChgLst>
  <pc:docChgLst>
    <pc:chgData name="Nicola Moore" userId="ead27e40-11ae-4aba-9c09-a014722c822c" providerId="ADAL" clId="{63A8862A-C7AF-40D5-9B5C-F236E2891303}"/>
    <pc:docChg chg="modSld">
      <pc:chgData name="Nicola Moore" userId="ead27e40-11ae-4aba-9c09-a014722c822c" providerId="ADAL" clId="{63A8862A-C7AF-40D5-9B5C-F236E2891303}" dt="2020-03-16T11:57:51.329" v="3" actId="20577"/>
      <pc:docMkLst>
        <pc:docMk/>
      </pc:docMkLst>
      <pc:sldChg chg="modSp">
        <pc:chgData name="Nicola Moore" userId="ead27e40-11ae-4aba-9c09-a014722c822c" providerId="ADAL" clId="{63A8862A-C7AF-40D5-9B5C-F236E2891303}" dt="2020-03-16T11:57:51.329" v="3" actId="20577"/>
        <pc:sldMkLst>
          <pc:docMk/>
          <pc:sldMk cId="4200239463" sldId="256"/>
        </pc:sldMkLst>
        <pc:spChg chg="mod">
          <ac:chgData name="Nicola Moore" userId="ead27e40-11ae-4aba-9c09-a014722c822c" providerId="ADAL" clId="{63A8862A-C7AF-40D5-9B5C-F236E2891303}" dt="2020-03-16T11:57:51.329" v="3" actId="20577"/>
          <ac:spMkLst>
            <pc:docMk/>
            <pc:sldMk cId="4200239463" sldId="256"/>
            <ac:spMk id="4" creationId="{00000000-0000-0000-0000-000000000000}"/>
          </ac:spMkLst>
        </pc:spChg>
      </pc:sldChg>
      <pc:sldChg chg="modSp">
        <pc:chgData name="Nicola Moore" userId="ead27e40-11ae-4aba-9c09-a014722c822c" providerId="ADAL" clId="{63A8862A-C7AF-40D5-9B5C-F236E2891303}" dt="2020-03-16T11:57:46.137" v="1" actId="20577"/>
        <pc:sldMkLst>
          <pc:docMk/>
          <pc:sldMk cId="712559093" sldId="257"/>
        </pc:sldMkLst>
        <pc:spChg chg="mod">
          <ac:chgData name="Nicola Moore" userId="ead27e40-11ae-4aba-9c09-a014722c822c" providerId="ADAL" clId="{63A8862A-C7AF-40D5-9B5C-F236E2891303}" dt="2020-03-16T11:57:46.137" v="1" actId="20577"/>
          <ac:spMkLst>
            <pc:docMk/>
            <pc:sldMk cId="712559093" sldId="257"/>
            <ac:spMk id="4" creationId="{00000000-0000-0000-0000-000000000000}"/>
          </ac:spMkLst>
        </pc:spChg>
      </pc:sldChg>
    </pc:docChg>
  </pc:docChgLst>
  <pc:docChgLst>
    <pc:chgData name="Joanne Crofts" userId="9e767905-810a-4240-979f-8d1c52fe5397" providerId="ADAL" clId="{E2B54AE3-71E6-41E2-9DF1-7FF284F4C1A1}"/>
    <pc:docChg chg="undo redo custSel addSld delSld modSld">
      <pc:chgData name="Joanne Crofts" userId="9e767905-810a-4240-979f-8d1c52fe5397" providerId="ADAL" clId="{E2B54AE3-71E6-41E2-9DF1-7FF284F4C1A1}" dt="2020-03-01T21:28:34.999" v="1493"/>
      <pc:docMkLst>
        <pc:docMk/>
      </pc:docMkLst>
      <pc:sldChg chg="addSp delSp modSp">
        <pc:chgData name="Joanne Crofts" userId="9e767905-810a-4240-979f-8d1c52fe5397" providerId="ADAL" clId="{E2B54AE3-71E6-41E2-9DF1-7FF284F4C1A1}" dt="2020-03-01T20:53:42.475" v="914" actId="1076"/>
        <pc:sldMkLst>
          <pc:docMk/>
          <pc:sldMk cId="4200239463" sldId="256"/>
        </pc:sldMkLst>
        <pc:spChg chg="mod">
          <ac:chgData name="Joanne Crofts" userId="9e767905-810a-4240-979f-8d1c52fe5397" providerId="ADAL" clId="{E2B54AE3-71E6-41E2-9DF1-7FF284F4C1A1}" dt="2020-03-01T20:29:32.443" v="167"/>
          <ac:spMkLst>
            <pc:docMk/>
            <pc:sldMk cId="4200239463" sldId="256"/>
            <ac:spMk id="4" creationId="{00000000-0000-0000-0000-000000000000}"/>
          </ac:spMkLst>
        </pc:spChg>
        <pc:spChg chg="mod">
          <ac:chgData name="Joanne Crofts" userId="9e767905-810a-4240-979f-8d1c52fe5397" providerId="ADAL" clId="{E2B54AE3-71E6-41E2-9DF1-7FF284F4C1A1}" dt="2020-03-01T20:46:51.847" v="828" actId="1076"/>
          <ac:spMkLst>
            <pc:docMk/>
            <pc:sldMk cId="4200239463" sldId="256"/>
            <ac:spMk id="7" creationId="{00000000-0000-0000-0000-000000000000}"/>
          </ac:spMkLst>
        </pc:spChg>
        <pc:spChg chg="mod">
          <ac:chgData name="Joanne Crofts" userId="9e767905-810a-4240-979f-8d1c52fe5397" providerId="ADAL" clId="{E2B54AE3-71E6-41E2-9DF1-7FF284F4C1A1}" dt="2020-03-01T20:53:42.475" v="914" actId="1076"/>
          <ac:spMkLst>
            <pc:docMk/>
            <pc:sldMk cId="4200239463" sldId="256"/>
            <ac:spMk id="8" creationId="{00000000-0000-0000-0000-000000000000}"/>
          </ac:spMkLst>
        </pc:spChg>
        <pc:spChg chg="mod">
          <ac:chgData name="Joanne Crofts" userId="9e767905-810a-4240-979f-8d1c52fe5397" providerId="ADAL" clId="{E2B54AE3-71E6-41E2-9DF1-7FF284F4C1A1}" dt="2020-03-01T20:47:03.042" v="832" actId="1076"/>
          <ac:spMkLst>
            <pc:docMk/>
            <pc:sldMk cId="4200239463" sldId="256"/>
            <ac:spMk id="9" creationId="{00000000-0000-0000-0000-000000000000}"/>
          </ac:spMkLst>
        </pc:spChg>
        <pc:spChg chg="mod">
          <ac:chgData name="Joanne Crofts" userId="9e767905-810a-4240-979f-8d1c52fe5397" providerId="ADAL" clId="{E2B54AE3-71E6-41E2-9DF1-7FF284F4C1A1}" dt="2020-03-01T20:46:51.847" v="828" actId="1076"/>
          <ac:spMkLst>
            <pc:docMk/>
            <pc:sldMk cId="4200239463" sldId="256"/>
            <ac:spMk id="11" creationId="{00000000-0000-0000-0000-000000000000}"/>
          </ac:spMkLst>
        </pc:spChg>
        <pc:spChg chg="mod">
          <ac:chgData name="Joanne Crofts" userId="9e767905-810a-4240-979f-8d1c52fe5397" providerId="ADAL" clId="{E2B54AE3-71E6-41E2-9DF1-7FF284F4C1A1}" dt="2020-03-01T20:46:51.847" v="828" actId="1076"/>
          <ac:spMkLst>
            <pc:docMk/>
            <pc:sldMk cId="4200239463" sldId="256"/>
            <ac:spMk id="12" creationId="{00000000-0000-0000-0000-000000000000}"/>
          </ac:spMkLst>
        </pc:spChg>
        <pc:spChg chg="mod">
          <ac:chgData name="Joanne Crofts" userId="9e767905-810a-4240-979f-8d1c52fe5397" providerId="ADAL" clId="{E2B54AE3-71E6-41E2-9DF1-7FF284F4C1A1}" dt="2020-03-01T20:46:54.429" v="829" actId="1076"/>
          <ac:spMkLst>
            <pc:docMk/>
            <pc:sldMk cId="4200239463" sldId="256"/>
            <ac:spMk id="16" creationId="{00000000-0000-0000-0000-000000000000}"/>
          </ac:spMkLst>
        </pc:spChg>
        <pc:spChg chg="del mod">
          <ac:chgData name="Joanne Crofts" userId="9e767905-810a-4240-979f-8d1c52fe5397" providerId="ADAL" clId="{E2B54AE3-71E6-41E2-9DF1-7FF284F4C1A1}" dt="2020-03-01T20:29:44.115" v="169" actId="478"/>
          <ac:spMkLst>
            <pc:docMk/>
            <pc:sldMk cId="4200239463" sldId="256"/>
            <ac:spMk id="18" creationId="{00000000-0000-0000-0000-000000000000}"/>
          </ac:spMkLst>
        </pc:spChg>
        <pc:spChg chg="del mod">
          <ac:chgData name="Joanne Crofts" userId="9e767905-810a-4240-979f-8d1c52fe5397" providerId="ADAL" clId="{E2B54AE3-71E6-41E2-9DF1-7FF284F4C1A1}" dt="2020-03-01T20:29:44.115" v="169" actId="478"/>
          <ac:spMkLst>
            <pc:docMk/>
            <pc:sldMk cId="4200239463" sldId="256"/>
            <ac:spMk id="20" creationId="{00000000-0000-0000-0000-000000000000}"/>
          </ac:spMkLst>
        </pc:spChg>
        <pc:spChg chg="del mod">
          <ac:chgData name="Joanne Crofts" userId="9e767905-810a-4240-979f-8d1c52fe5397" providerId="ADAL" clId="{E2B54AE3-71E6-41E2-9DF1-7FF284F4C1A1}" dt="2020-03-01T20:29:44.115" v="169" actId="478"/>
          <ac:spMkLst>
            <pc:docMk/>
            <pc:sldMk cId="4200239463" sldId="256"/>
            <ac:spMk id="26" creationId="{00000000-0000-0000-0000-000000000000}"/>
          </ac:spMkLst>
        </pc:spChg>
        <pc:spChg chg="add mod ord">
          <ac:chgData name="Joanne Crofts" userId="9e767905-810a-4240-979f-8d1c52fe5397" providerId="ADAL" clId="{E2B54AE3-71E6-41E2-9DF1-7FF284F4C1A1}" dt="2020-03-01T20:47:39.483" v="844" actId="20577"/>
          <ac:spMkLst>
            <pc:docMk/>
            <pc:sldMk cId="4200239463" sldId="256"/>
            <ac:spMk id="27" creationId="{4FFD7959-D661-4987-9D08-637286F85A39}"/>
          </ac:spMkLst>
        </pc:spChg>
        <pc:spChg chg="add mod ord">
          <ac:chgData name="Joanne Crofts" userId="9e767905-810a-4240-979f-8d1c52fe5397" providerId="ADAL" clId="{E2B54AE3-71E6-41E2-9DF1-7FF284F4C1A1}" dt="2020-03-01T20:50:01.802" v="876" actId="20577"/>
          <ac:spMkLst>
            <pc:docMk/>
            <pc:sldMk cId="4200239463" sldId="256"/>
            <ac:spMk id="28" creationId="{82B89970-D767-4881-93B4-269198E007F7}"/>
          </ac:spMkLst>
        </pc:spChg>
        <pc:spChg chg="add mod ord">
          <ac:chgData name="Joanne Crofts" userId="9e767905-810a-4240-979f-8d1c52fe5397" providerId="ADAL" clId="{E2B54AE3-71E6-41E2-9DF1-7FF284F4C1A1}" dt="2020-03-01T20:46:40.850" v="826" actId="167"/>
          <ac:spMkLst>
            <pc:docMk/>
            <pc:sldMk cId="4200239463" sldId="256"/>
            <ac:spMk id="29" creationId="{2591262B-21DA-4968-ACAF-D0F48A2BC431}"/>
          </ac:spMkLst>
        </pc:spChg>
        <pc:spChg chg="del mod">
          <ac:chgData name="Joanne Crofts" userId="9e767905-810a-4240-979f-8d1c52fe5397" providerId="ADAL" clId="{E2B54AE3-71E6-41E2-9DF1-7FF284F4C1A1}" dt="2020-03-01T20:29:44.115" v="169" actId="478"/>
          <ac:spMkLst>
            <pc:docMk/>
            <pc:sldMk cId="4200239463" sldId="256"/>
            <ac:spMk id="30" creationId="{00000000-0000-0000-0000-000000000000}"/>
          </ac:spMkLst>
        </pc:spChg>
        <pc:spChg chg="mod ord">
          <ac:chgData name="Joanne Crofts" userId="9e767905-810a-4240-979f-8d1c52fe5397" providerId="ADAL" clId="{E2B54AE3-71E6-41E2-9DF1-7FF284F4C1A1}" dt="2020-03-01T20:53:29.025" v="912" actId="20577"/>
          <ac:spMkLst>
            <pc:docMk/>
            <pc:sldMk cId="4200239463" sldId="256"/>
            <ac:spMk id="31" creationId="{00000000-0000-0000-0000-000000000000}"/>
          </ac:spMkLst>
        </pc:spChg>
        <pc:spChg chg="mod">
          <ac:chgData name="Joanne Crofts" userId="9e767905-810a-4240-979f-8d1c52fe5397" providerId="ADAL" clId="{E2B54AE3-71E6-41E2-9DF1-7FF284F4C1A1}" dt="2020-03-01T20:46:56.643" v="831" actId="20577"/>
          <ac:spMkLst>
            <pc:docMk/>
            <pc:sldMk cId="4200239463" sldId="256"/>
            <ac:spMk id="43" creationId="{00000000-0000-0000-0000-000000000000}"/>
          </ac:spMkLst>
        </pc:spChg>
        <pc:graphicFrameChg chg="add del mod modGraphic">
          <ac:chgData name="Joanne Crofts" userId="9e767905-810a-4240-979f-8d1c52fe5397" providerId="ADAL" clId="{E2B54AE3-71E6-41E2-9DF1-7FF284F4C1A1}" dt="2020-03-01T20:28:37.967" v="166" actId="478"/>
          <ac:graphicFrameMkLst>
            <pc:docMk/>
            <pc:sldMk cId="4200239463" sldId="256"/>
            <ac:graphicFrameMk id="2" creationId="{00000000-0000-0000-0000-000000000000}"/>
          </ac:graphicFrameMkLst>
        </pc:graphicFrameChg>
        <pc:graphicFrameChg chg="del mod">
          <ac:chgData name="Joanne Crofts" userId="9e767905-810a-4240-979f-8d1c52fe5397" providerId="ADAL" clId="{E2B54AE3-71E6-41E2-9DF1-7FF284F4C1A1}" dt="2020-03-01T20:29:44.115" v="169" actId="478"/>
          <ac:graphicFrameMkLst>
            <pc:docMk/>
            <pc:sldMk cId="4200239463" sldId="256"/>
            <ac:graphicFrameMk id="23" creationId="{00000000-0000-0000-0000-000000000000}"/>
          </ac:graphicFrameMkLst>
        </pc:graphicFrameChg>
        <pc:picChg chg="add mod modCrop">
          <ac:chgData name="Joanne Crofts" userId="9e767905-810a-4240-979f-8d1c52fe5397" providerId="ADAL" clId="{E2B54AE3-71E6-41E2-9DF1-7FF284F4C1A1}" dt="2020-03-01T20:48:00.203" v="852" actId="14100"/>
          <ac:picMkLst>
            <pc:docMk/>
            <pc:sldMk cId="4200239463" sldId="256"/>
            <ac:picMk id="5" creationId="{45D76037-F753-4B62-B0B5-19CF07D0228C}"/>
          </ac:picMkLst>
        </pc:picChg>
        <pc:picChg chg="add mod">
          <ac:chgData name="Joanne Crofts" userId="9e767905-810a-4240-979f-8d1c52fe5397" providerId="ADAL" clId="{E2B54AE3-71E6-41E2-9DF1-7FF284F4C1A1}" dt="2020-03-01T20:49:13.312" v="868" actId="1076"/>
          <ac:picMkLst>
            <pc:docMk/>
            <pc:sldMk cId="4200239463" sldId="256"/>
            <ac:picMk id="6" creationId="{05E4A1FF-F578-4ADC-A960-EF1E55ADEBA1}"/>
          </ac:picMkLst>
        </pc:picChg>
        <pc:picChg chg="add mod">
          <ac:chgData name="Joanne Crofts" userId="9e767905-810a-4240-979f-8d1c52fe5397" providerId="ADAL" clId="{E2B54AE3-71E6-41E2-9DF1-7FF284F4C1A1}" dt="2020-03-01T20:50:07.185" v="878" actId="14100"/>
          <ac:picMkLst>
            <pc:docMk/>
            <pc:sldMk cId="4200239463" sldId="256"/>
            <ac:picMk id="10" creationId="{06A85CE2-A596-437A-B3E6-1EE51B961AEF}"/>
          </ac:picMkLst>
        </pc:picChg>
        <pc:picChg chg="add mod">
          <ac:chgData name="Joanne Crofts" userId="9e767905-810a-4240-979f-8d1c52fe5397" providerId="ADAL" clId="{E2B54AE3-71E6-41E2-9DF1-7FF284F4C1A1}" dt="2020-03-01T20:53:33.631" v="913" actId="1076"/>
          <ac:picMkLst>
            <pc:docMk/>
            <pc:sldMk cId="4200239463" sldId="256"/>
            <ac:picMk id="13" creationId="{C5503DC1-845B-4B4A-BFC3-F21FCE170B28}"/>
          </ac:picMkLst>
        </pc:picChg>
        <pc:picChg chg="del">
          <ac:chgData name="Joanne Crofts" userId="9e767905-810a-4240-979f-8d1c52fe5397" providerId="ADAL" clId="{E2B54AE3-71E6-41E2-9DF1-7FF284F4C1A1}" dt="2020-03-01T20:29:44.115" v="169" actId="478"/>
          <ac:picMkLst>
            <pc:docMk/>
            <pc:sldMk cId="4200239463" sldId="256"/>
            <ac:picMk id="24" creationId="{00000000-0000-0000-0000-000000000000}"/>
          </ac:picMkLst>
        </pc:picChg>
        <pc:picChg chg="del">
          <ac:chgData name="Joanne Crofts" userId="9e767905-810a-4240-979f-8d1c52fe5397" providerId="ADAL" clId="{E2B54AE3-71E6-41E2-9DF1-7FF284F4C1A1}" dt="2020-03-01T20:27:21.060" v="127" actId="478"/>
          <ac:picMkLst>
            <pc:docMk/>
            <pc:sldMk cId="4200239463" sldId="256"/>
            <ac:picMk id="37" creationId="{00000000-0000-0000-0000-000000000000}"/>
          </ac:picMkLst>
        </pc:picChg>
        <pc:picChg chg="del">
          <ac:chgData name="Joanne Crofts" userId="9e767905-810a-4240-979f-8d1c52fe5397" providerId="ADAL" clId="{E2B54AE3-71E6-41E2-9DF1-7FF284F4C1A1}" dt="2020-03-01T20:27:18.608" v="126" actId="478"/>
          <ac:picMkLst>
            <pc:docMk/>
            <pc:sldMk cId="4200239463" sldId="256"/>
            <ac:picMk id="38" creationId="{00000000-0000-0000-0000-000000000000}"/>
          </ac:picMkLst>
        </pc:picChg>
        <pc:picChg chg="del mod">
          <ac:chgData name="Joanne Crofts" userId="9e767905-810a-4240-979f-8d1c52fe5397" providerId="ADAL" clId="{E2B54AE3-71E6-41E2-9DF1-7FF284F4C1A1}" dt="2020-03-01T20:29:44.115" v="169" actId="478"/>
          <ac:picMkLst>
            <pc:docMk/>
            <pc:sldMk cId="4200239463" sldId="256"/>
            <ac:picMk id="41" creationId="{00000000-0000-0000-0000-000000000000}"/>
          </ac:picMkLst>
        </pc:picChg>
        <pc:picChg chg="del mod">
          <ac:chgData name="Joanne Crofts" userId="9e767905-810a-4240-979f-8d1c52fe5397" providerId="ADAL" clId="{E2B54AE3-71E6-41E2-9DF1-7FF284F4C1A1}" dt="2020-03-01T20:29:44.115" v="169" actId="478"/>
          <ac:picMkLst>
            <pc:docMk/>
            <pc:sldMk cId="4200239463" sldId="256"/>
            <ac:picMk id="42" creationId="{00000000-0000-0000-0000-000000000000}"/>
          </ac:picMkLst>
        </pc:picChg>
      </pc:sldChg>
      <pc:sldChg chg="addSp delSp modSp">
        <pc:chgData name="Joanne Crofts" userId="9e767905-810a-4240-979f-8d1c52fe5397" providerId="ADAL" clId="{E2B54AE3-71E6-41E2-9DF1-7FF284F4C1A1}" dt="2020-03-01T21:28:34.999" v="1493"/>
        <pc:sldMkLst>
          <pc:docMk/>
          <pc:sldMk cId="712559093" sldId="257"/>
        </pc:sldMkLst>
        <pc:spChg chg="mod">
          <ac:chgData name="Joanne Crofts" userId="9e767905-810a-4240-979f-8d1c52fe5397" providerId="ADAL" clId="{E2B54AE3-71E6-41E2-9DF1-7FF284F4C1A1}" dt="2020-03-01T21:11:36.330" v="1247" actId="1076"/>
          <ac:spMkLst>
            <pc:docMk/>
            <pc:sldMk cId="712559093" sldId="257"/>
            <ac:spMk id="3" creationId="{00000000-0000-0000-0000-000000000000}"/>
          </ac:spMkLst>
        </pc:spChg>
        <pc:spChg chg="mod">
          <ac:chgData name="Joanne Crofts" userId="9e767905-810a-4240-979f-8d1c52fe5397" providerId="ADAL" clId="{E2B54AE3-71E6-41E2-9DF1-7FF284F4C1A1}" dt="2020-03-01T21:28:34.999" v="1493"/>
          <ac:spMkLst>
            <pc:docMk/>
            <pc:sldMk cId="712559093" sldId="257"/>
            <ac:spMk id="4" creationId="{00000000-0000-0000-0000-000000000000}"/>
          </ac:spMkLst>
        </pc:spChg>
        <pc:spChg chg="mod">
          <ac:chgData name="Joanne Crofts" userId="9e767905-810a-4240-979f-8d1c52fe5397" providerId="ADAL" clId="{E2B54AE3-71E6-41E2-9DF1-7FF284F4C1A1}" dt="2020-03-01T21:14:13.239" v="1295" actId="1076"/>
          <ac:spMkLst>
            <pc:docMk/>
            <pc:sldMk cId="712559093" sldId="257"/>
            <ac:spMk id="12" creationId="{00000000-0000-0000-0000-000000000000}"/>
          </ac:spMkLst>
        </pc:spChg>
        <pc:spChg chg="mod">
          <ac:chgData name="Joanne Crofts" userId="9e767905-810a-4240-979f-8d1c52fe5397" providerId="ADAL" clId="{E2B54AE3-71E6-41E2-9DF1-7FF284F4C1A1}" dt="2020-03-01T21:26:05.737" v="1458" actId="1037"/>
          <ac:spMkLst>
            <pc:docMk/>
            <pc:sldMk cId="712559093" sldId="257"/>
            <ac:spMk id="14" creationId="{00000000-0000-0000-0000-000000000000}"/>
          </ac:spMkLst>
        </pc:spChg>
        <pc:spChg chg="add del mod">
          <ac:chgData name="Joanne Crofts" userId="9e767905-810a-4240-979f-8d1c52fe5397" providerId="ADAL" clId="{E2B54AE3-71E6-41E2-9DF1-7FF284F4C1A1}" dt="2020-03-01T21:24:26.436" v="1435" actId="1076"/>
          <ac:spMkLst>
            <pc:docMk/>
            <pc:sldMk cId="712559093" sldId="257"/>
            <ac:spMk id="16" creationId="{00000000-0000-0000-0000-000000000000}"/>
          </ac:spMkLst>
        </pc:spChg>
        <pc:spChg chg="del mod">
          <ac:chgData name="Joanne Crofts" userId="9e767905-810a-4240-979f-8d1c52fe5397" providerId="ADAL" clId="{E2B54AE3-71E6-41E2-9DF1-7FF284F4C1A1}" dt="2020-03-01T21:13:10.821" v="1264" actId="478"/>
          <ac:spMkLst>
            <pc:docMk/>
            <pc:sldMk cId="712559093" sldId="257"/>
            <ac:spMk id="20" creationId="{00000000-0000-0000-0000-000000000000}"/>
          </ac:spMkLst>
        </pc:spChg>
        <pc:spChg chg="add mod ord">
          <ac:chgData name="Joanne Crofts" userId="9e767905-810a-4240-979f-8d1c52fe5397" providerId="ADAL" clId="{E2B54AE3-71E6-41E2-9DF1-7FF284F4C1A1}" dt="2020-03-01T21:25:21.658" v="1444" actId="1076"/>
          <ac:spMkLst>
            <pc:docMk/>
            <pc:sldMk cId="712559093" sldId="257"/>
            <ac:spMk id="22" creationId="{2C9EF207-DD92-485A-9604-50F47C9C20D2}"/>
          </ac:spMkLst>
        </pc:spChg>
        <pc:spChg chg="add del mod">
          <ac:chgData name="Joanne Crofts" userId="9e767905-810a-4240-979f-8d1c52fe5397" providerId="ADAL" clId="{E2B54AE3-71E6-41E2-9DF1-7FF284F4C1A1}" dt="2020-03-01T21:23:28.662" v="1418" actId="478"/>
          <ac:spMkLst>
            <pc:docMk/>
            <pc:sldMk cId="712559093" sldId="257"/>
            <ac:spMk id="23" creationId="{43946B60-1D6E-4529-8159-37A66747136C}"/>
          </ac:spMkLst>
        </pc:spChg>
        <pc:spChg chg="add mod">
          <ac:chgData name="Joanne Crofts" userId="9e767905-810a-4240-979f-8d1c52fe5397" providerId="ADAL" clId="{E2B54AE3-71E6-41E2-9DF1-7FF284F4C1A1}" dt="2020-03-01T21:26:01.147" v="1455" actId="14100"/>
          <ac:spMkLst>
            <pc:docMk/>
            <pc:sldMk cId="712559093" sldId="257"/>
            <ac:spMk id="24" creationId="{7731D05D-60DA-439C-8E59-28583415471F}"/>
          </ac:spMkLst>
        </pc:spChg>
        <pc:spChg chg="mod ord">
          <ac:chgData name="Joanne Crofts" userId="9e767905-810a-4240-979f-8d1c52fe5397" providerId="ADAL" clId="{E2B54AE3-71E6-41E2-9DF1-7FF284F4C1A1}" dt="2020-03-01T21:08:06.860" v="1219" actId="166"/>
          <ac:spMkLst>
            <pc:docMk/>
            <pc:sldMk cId="712559093" sldId="257"/>
            <ac:spMk id="25" creationId="{00000000-0000-0000-0000-000000000000}"/>
          </ac:spMkLst>
        </pc:spChg>
        <pc:spChg chg="del mod">
          <ac:chgData name="Joanne Crofts" userId="9e767905-810a-4240-979f-8d1c52fe5397" providerId="ADAL" clId="{E2B54AE3-71E6-41E2-9DF1-7FF284F4C1A1}" dt="2020-03-01T20:54:48.805" v="919" actId="478"/>
          <ac:spMkLst>
            <pc:docMk/>
            <pc:sldMk cId="712559093" sldId="257"/>
            <ac:spMk id="27" creationId="{00000000-0000-0000-0000-000000000000}"/>
          </ac:spMkLst>
        </pc:spChg>
        <pc:spChg chg="del mod">
          <ac:chgData name="Joanne Crofts" userId="9e767905-810a-4240-979f-8d1c52fe5397" providerId="ADAL" clId="{E2B54AE3-71E6-41E2-9DF1-7FF284F4C1A1}" dt="2020-03-01T21:22:58.851" v="1413" actId="478"/>
          <ac:spMkLst>
            <pc:docMk/>
            <pc:sldMk cId="712559093" sldId="257"/>
            <ac:spMk id="28" creationId="{00000000-0000-0000-0000-000000000000}"/>
          </ac:spMkLst>
        </pc:spChg>
        <pc:spChg chg="del">
          <ac:chgData name="Joanne Crofts" userId="9e767905-810a-4240-979f-8d1c52fe5397" providerId="ADAL" clId="{E2B54AE3-71E6-41E2-9DF1-7FF284F4C1A1}" dt="2020-03-01T21:14:02.491" v="1293" actId="478"/>
          <ac:spMkLst>
            <pc:docMk/>
            <pc:sldMk cId="712559093" sldId="257"/>
            <ac:spMk id="29" creationId="{00000000-0000-0000-0000-000000000000}"/>
          </ac:spMkLst>
        </pc:spChg>
        <pc:graphicFrameChg chg="mod ord modGraphic">
          <ac:chgData name="Joanne Crofts" userId="9e767905-810a-4240-979f-8d1c52fe5397" providerId="ADAL" clId="{E2B54AE3-71E6-41E2-9DF1-7FF284F4C1A1}" dt="2020-03-01T21:28:18.784" v="1492" actId="20577"/>
          <ac:graphicFrameMkLst>
            <pc:docMk/>
            <pc:sldMk cId="712559093" sldId="257"/>
            <ac:graphicFrameMk id="2" creationId="{00000000-0000-0000-0000-000000000000}"/>
          </ac:graphicFrameMkLst>
        </pc:graphicFrameChg>
        <pc:picChg chg="del">
          <ac:chgData name="Joanne Crofts" userId="9e767905-810a-4240-979f-8d1c52fe5397" providerId="ADAL" clId="{E2B54AE3-71E6-41E2-9DF1-7FF284F4C1A1}" dt="2020-03-01T20:54:50.299" v="920" actId="478"/>
          <ac:picMkLst>
            <pc:docMk/>
            <pc:sldMk cId="712559093" sldId="257"/>
            <ac:picMk id="5" creationId="{00000000-0000-0000-0000-000000000000}"/>
          </ac:picMkLst>
        </pc:picChg>
        <pc:picChg chg="del mod">
          <ac:chgData name="Joanne Crofts" userId="9e767905-810a-4240-979f-8d1c52fe5397" providerId="ADAL" clId="{E2B54AE3-71E6-41E2-9DF1-7FF284F4C1A1}" dt="2020-03-01T21:12:29.038" v="1262" actId="478"/>
          <ac:picMkLst>
            <pc:docMk/>
            <pc:sldMk cId="712559093" sldId="257"/>
            <ac:picMk id="6" creationId="{00000000-0000-0000-0000-000000000000}"/>
          </ac:picMkLst>
        </pc:picChg>
        <pc:picChg chg="add mod ord">
          <ac:chgData name="Joanne Crofts" userId="9e767905-810a-4240-979f-8d1c52fe5397" providerId="ADAL" clId="{E2B54AE3-71E6-41E2-9DF1-7FF284F4C1A1}" dt="2020-03-01T21:07:58.944" v="1218" actId="1076"/>
          <ac:picMkLst>
            <pc:docMk/>
            <pc:sldMk cId="712559093" sldId="257"/>
            <ac:picMk id="7" creationId="{E49F2EFB-6CE8-4EC6-9DFC-0BE82C4F508A}"/>
          </ac:picMkLst>
        </pc:picChg>
        <pc:picChg chg="add mod">
          <ac:chgData name="Joanne Crofts" userId="9e767905-810a-4240-979f-8d1c52fe5397" providerId="ADAL" clId="{E2B54AE3-71E6-41E2-9DF1-7FF284F4C1A1}" dt="2020-03-01T21:08:11.827" v="1220" actId="1076"/>
          <ac:picMkLst>
            <pc:docMk/>
            <pc:sldMk cId="712559093" sldId="257"/>
            <ac:picMk id="9" creationId="{83CB5A9A-7E60-41B9-AD91-43D1B42DEBC6}"/>
          </ac:picMkLst>
        </pc:picChg>
        <pc:picChg chg="add mod">
          <ac:chgData name="Joanne Crofts" userId="9e767905-810a-4240-979f-8d1c52fe5397" providerId="ADAL" clId="{E2B54AE3-71E6-41E2-9DF1-7FF284F4C1A1}" dt="2020-03-01T21:08:52.921" v="1223" actId="1076"/>
          <ac:picMkLst>
            <pc:docMk/>
            <pc:sldMk cId="712559093" sldId="257"/>
            <ac:picMk id="10" creationId="{2312F4E5-8930-4CEE-83BA-43A2F382E35F}"/>
          </ac:picMkLst>
        </pc:picChg>
        <pc:picChg chg="add mod">
          <ac:chgData name="Joanne Crofts" userId="9e767905-810a-4240-979f-8d1c52fe5397" providerId="ADAL" clId="{E2B54AE3-71E6-41E2-9DF1-7FF284F4C1A1}" dt="2020-03-01T21:09:50.895" v="1231" actId="1076"/>
          <ac:picMkLst>
            <pc:docMk/>
            <pc:sldMk cId="712559093" sldId="257"/>
            <ac:picMk id="11" creationId="{1FF61EDC-F6D3-4536-BB3C-68397570E795}"/>
          </ac:picMkLst>
        </pc:picChg>
        <pc:picChg chg="del">
          <ac:chgData name="Joanne Crofts" userId="9e767905-810a-4240-979f-8d1c52fe5397" providerId="ADAL" clId="{E2B54AE3-71E6-41E2-9DF1-7FF284F4C1A1}" dt="2020-03-01T21:14:02.491" v="1293" actId="478"/>
          <ac:picMkLst>
            <pc:docMk/>
            <pc:sldMk cId="712559093" sldId="257"/>
            <ac:picMk id="15" creationId="{00000000-0000-0000-0000-000000000000}"/>
          </ac:picMkLst>
        </pc:picChg>
        <pc:picChg chg="del mod">
          <ac:chgData name="Joanne Crofts" userId="9e767905-810a-4240-979f-8d1c52fe5397" providerId="ADAL" clId="{E2B54AE3-71E6-41E2-9DF1-7FF284F4C1A1}" dt="2020-03-01T21:19:14.437" v="1353" actId="478"/>
          <ac:picMkLst>
            <pc:docMk/>
            <pc:sldMk cId="712559093" sldId="257"/>
            <ac:picMk id="17" creationId="{00000000-0000-0000-0000-000000000000}"/>
          </ac:picMkLst>
        </pc:picChg>
        <pc:picChg chg="add mod">
          <ac:chgData name="Joanne Crofts" userId="9e767905-810a-4240-979f-8d1c52fe5397" providerId="ADAL" clId="{E2B54AE3-71E6-41E2-9DF1-7FF284F4C1A1}" dt="2020-03-01T21:13:22.590" v="1267" actId="1076"/>
          <ac:picMkLst>
            <pc:docMk/>
            <pc:sldMk cId="712559093" sldId="257"/>
            <ac:picMk id="18" creationId="{3CB06956-6FD0-4607-AC96-A986FF654B33}"/>
          </ac:picMkLst>
        </pc:picChg>
        <pc:picChg chg="add mod ord modCrop">
          <ac:chgData name="Joanne Crofts" userId="9e767905-810a-4240-979f-8d1c52fe5397" providerId="ADAL" clId="{E2B54AE3-71E6-41E2-9DF1-7FF284F4C1A1}" dt="2020-03-01T21:27:55.796" v="1482" actId="167"/>
          <ac:picMkLst>
            <pc:docMk/>
            <pc:sldMk cId="712559093" sldId="257"/>
            <ac:picMk id="21" creationId="{6DB18B38-78BD-4C2C-A3CF-1BDFA98A867A}"/>
          </ac:picMkLst>
        </pc:picChg>
      </pc:sldChg>
      <pc:sldChg chg="add">
        <pc:chgData name="Joanne Crofts" userId="9e767905-810a-4240-979f-8d1c52fe5397" providerId="ADAL" clId="{E2B54AE3-71E6-41E2-9DF1-7FF284F4C1A1}" dt="2020-03-01T20:54:35.894" v="916"/>
        <pc:sldMkLst>
          <pc:docMk/>
          <pc:sldMk cId="2909575827"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A79C85-7217-41D8-B647-4EFB14DC6377}"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410740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79C85-7217-41D8-B647-4EFB14DC6377}"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113311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79C85-7217-41D8-B647-4EFB14DC6377}"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185322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79C85-7217-41D8-B647-4EFB14DC6377}"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376364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79C85-7217-41D8-B647-4EFB14DC6377}"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196444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A79C85-7217-41D8-B647-4EFB14DC6377}"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423315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A79C85-7217-41D8-B647-4EFB14DC6377}" type="datetimeFigureOut">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381947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A79C85-7217-41D8-B647-4EFB14DC6377}"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52219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79C85-7217-41D8-B647-4EFB14DC6377}" type="datetimeFigureOut">
              <a:rPr lang="en-GB" smtClean="0"/>
              <a:t>16/03/2020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325368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79C85-7217-41D8-B647-4EFB14DC6377}"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350622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79C85-7217-41D8-B647-4EFB14DC6377}"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67346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79C85-7217-41D8-B647-4EFB14DC6377}" type="datetimeFigureOut">
              <a:rPr lang="en-GB" smtClean="0"/>
              <a:t>16/03/2020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2E15-358C-4C5E-B134-42AEEDD0E23A}" type="slidenum">
              <a:rPr lang="en-GB" smtClean="0"/>
              <a:t>‹#›</a:t>
            </a:fld>
            <a:endParaRPr lang="en-GB"/>
          </a:p>
        </p:txBody>
      </p:sp>
    </p:spTree>
    <p:extLst>
      <p:ext uri="{BB962C8B-B14F-4D97-AF65-F5344CB8AC3E}">
        <p14:creationId xmlns:p14="http://schemas.microsoft.com/office/powerpoint/2010/main" val="2970466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591262B-21DA-4968-ACAF-D0F48A2BC431}"/>
              </a:ext>
            </a:extLst>
          </p:cNvPr>
          <p:cNvSpPr txBox="1"/>
          <p:nvPr/>
        </p:nvSpPr>
        <p:spPr>
          <a:xfrm>
            <a:off x="-6234" y="5233860"/>
            <a:ext cx="9144000" cy="1631216"/>
          </a:xfrm>
          <a:prstGeom prst="rect">
            <a:avLst/>
          </a:prstGeom>
          <a:noFill/>
          <a:ln w="28575">
            <a:solidFill>
              <a:schemeClr val="tx1"/>
            </a:solidFill>
          </a:ln>
        </p:spPr>
        <p:txBody>
          <a:bodyPr wrap="square" rtlCol="0">
            <a:spAutoFit/>
          </a:bodyPr>
          <a:lstStyle/>
          <a:p>
            <a:r>
              <a:rPr lang="en-GB" sz="1200" b="1">
                <a:latin typeface="Century Gothic" panose="020B0502020202020204" pitchFamily="34" charset="0"/>
              </a:rPr>
              <a:t>Fungal &amp; protists diseases</a:t>
            </a:r>
          </a:p>
          <a:p>
            <a:endParaRPr lang="en-GB" sz="1100">
              <a:latin typeface="Century Gothic" panose="020B0502020202020204" pitchFamily="34" charset="0"/>
            </a:endParaRPr>
          </a:p>
          <a:p>
            <a:r>
              <a:rPr lang="en-GB" sz="1100">
                <a:latin typeface="Century Gothic" panose="020B0502020202020204" pitchFamily="34" charset="0"/>
              </a:rPr>
              <a:t>Rose black spot is a fungal disease where purple or black spots develop on leaves, which often turn yellow and drop early. It affects the growth of the plant as photosynthesis is reduced. It is spread in the environment by water or wind. Rose black spot can be treated by using fungicides and/or removing and destroying the affected leaves</a:t>
            </a:r>
          </a:p>
          <a:p>
            <a:endParaRPr lang="en-GB" sz="1100">
              <a:latin typeface="Century Gothic" panose="020B0502020202020204" pitchFamily="34" charset="0"/>
            </a:endParaRPr>
          </a:p>
          <a:p>
            <a:r>
              <a:rPr lang="en-GB" sz="1100">
                <a:latin typeface="Century Gothic" panose="020B0502020202020204" pitchFamily="34" charset="0"/>
              </a:rPr>
              <a:t>The pathogens that cause malaria are protists. The malarial protist has a life cycle that includes the mosquito. Malaria causes recurrent episodes of fever and can be fatal. The spread of malaria is controlled by preventing the vectors, mosquitos, from breeding and by using mosquito nets to avoid being bitten.</a:t>
            </a:r>
          </a:p>
        </p:txBody>
      </p:sp>
      <p:sp>
        <p:nvSpPr>
          <p:cNvPr id="28" name="TextBox 27">
            <a:extLst>
              <a:ext uri="{FF2B5EF4-FFF2-40B4-BE49-F238E27FC236}">
                <a16:creationId xmlns:a16="http://schemas.microsoft.com/office/drawing/2014/main" id="{82B89970-D767-4881-93B4-269198E007F7}"/>
              </a:ext>
            </a:extLst>
          </p:cNvPr>
          <p:cNvSpPr txBox="1"/>
          <p:nvPr/>
        </p:nvSpPr>
        <p:spPr>
          <a:xfrm>
            <a:off x="5880395" y="367759"/>
            <a:ext cx="3257374" cy="4832092"/>
          </a:xfrm>
          <a:prstGeom prst="rect">
            <a:avLst/>
          </a:prstGeom>
          <a:noFill/>
          <a:ln w="28575">
            <a:solidFill>
              <a:schemeClr val="tx1"/>
            </a:solidFill>
          </a:ln>
        </p:spPr>
        <p:txBody>
          <a:bodyPr wrap="square" rtlCol="0">
            <a:spAutoFit/>
          </a:bodyPr>
          <a:lstStyle/>
          <a:p>
            <a:r>
              <a:rPr lang="en-GB" sz="1100" b="1">
                <a:latin typeface="Century Gothic" panose="020B0502020202020204" pitchFamily="34" charset="0"/>
              </a:rPr>
              <a:t>Bacterial diseases</a:t>
            </a:r>
          </a:p>
          <a:p>
            <a:endParaRPr lang="en-GB" sz="1100">
              <a:latin typeface="Century Gothic" panose="020B0502020202020204" pitchFamily="34" charset="0"/>
            </a:endParaRPr>
          </a:p>
          <a:p>
            <a:r>
              <a:rPr lang="en-GB" sz="1100" b="1">
                <a:latin typeface="Century Gothic" panose="020B0502020202020204" pitchFamily="34" charset="0"/>
              </a:rPr>
              <a:t>Salmonella</a:t>
            </a:r>
            <a:r>
              <a:rPr lang="en-GB" sz="1100">
                <a:latin typeface="Century Gothic" panose="020B0502020202020204" pitchFamily="34" charset="0"/>
              </a:rPr>
              <a:t> (food poisoning) </a:t>
            </a:r>
          </a:p>
          <a:p>
            <a:r>
              <a:rPr lang="en-GB" sz="1100">
                <a:latin typeface="Century Gothic" panose="020B0502020202020204" pitchFamily="34" charset="0"/>
              </a:rPr>
              <a:t>Symptoms include fever, abdominal cramps, vomiting and diarrhoea. The salmonella bacteria is spread in food, or on food prepared in unhygienic conditions. In the UK, poultry are vaccinated against Salmonella to control the spread. </a:t>
            </a:r>
          </a:p>
          <a:p>
            <a:endParaRPr lang="en-GB" sz="1100">
              <a:latin typeface="Century Gothic" panose="020B0502020202020204" pitchFamily="34" charset="0"/>
            </a:endParaRPr>
          </a:p>
          <a:p>
            <a:endParaRPr lang="en-GB" sz="1100">
              <a:latin typeface="Century Gothic" panose="020B0502020202020204" pitchFamily="34" charset="0"/>
            </a:endParaRPr>
          </a:p>
          <a:p>
            <a:endParaRPr lang="en-GB" sz="1100">
              <a:latin typeface="Century Gothic" panose="020B0502020202020204" pitchFamily="34" charset="0"/>
            </a:endParaRPr>
          </a:p>
          <a:p>
            <a:endParaRPr lang="en-GB" sz="1100">
              <a:latin typeface="Century Gothic" panose="020B0502020202020204" pitchFamily="34" charset="0"/>
            </a:endParaRPr>
          </a:p>
          <a:p>
            <a:endParaRPr lang="en-GB" sz="1100" b="1">
              <a:latin typeface="Century Gothic" panose="020B0502020202020204" pitchFamily="34" charset="0"/>
            </a:endParaRPr>
          </a:p>
          <a:p>
            <a:endParaRPr lang="en-GB" sz="1100" b="1">
              <a:latin typeface="Century Gothic" panose="020B0502020202020204" pitchFamily="34" charset="0"/>
            </a:endParaRPr>
          </a:p>
          <a:p>
            <a:r>
              <a:rPr lang="en-GB" sz="1100" b="1">
                <a:latin typeface="Century Gothic" panose="020B0502020202020204" pitchFamily="34" charset="0"/>
              </a:rPr>
              <a:t>Gonorrhoea</a:t>
            </a:r>
            <a:r>
              <a:rPr lang="en-GB" sz="1100">
                <a:latin typeface="Century Gothic" panose="020B0502020202020204" pitchFamily="34" charset="0"/>
              </a:rPr>
              <a:t> is a sexually transmitted disease (STD) with symptoms of a thick yellow or green discharge from the vagina or penis and pain on urinating. It easily treated with the antibiotic penicillin until many resistant strains appeared. Gonorrhoea is spread by sexual contact. The spread can be controlled by treatment with antibiotics or the use of a barrier method of contraception such as a condom.</a:t>
            </a:r>
          </a:p>
          <a:p>
            <a:endParaRPr lang="en-GB" sz="1100">
              <a:latin typeface="Century Gothic" panose="020B0502020202020204" pitchFamily="34" charset="0"/>
            </a:endParaRPr>
          </a:p>
          <a:p>
            <a:endParaRPr lang="en-GB" sz="1100">
              <a:latin typeface="Century Gothic" panose="020B0502020202020204" pitchFamily="34" charset="0"/>
            </a:endParaRPr>
          </a:p>
          <a:p>
            <a:endParaRPr lang="en-GB" sz="1100" b="1">
              <a:latin typeface="Century Gothic" panose="020B0502020202020204" pitchFamily="34" charset="0"/>
            </a:endParaRPr>
          </a:p>
        </p:txBody>
      </p:sp>
      <p:sp>
        <p:nvSpPr>
          <p:cNvPr id="31" name="TextBox 30"/>
          <p:cNvSpPr txBox="1"/>
          <p:nvPr/>
        </p:nvSpPr>
        <p:spPr>
          <a:xfrm>
            <a:off x="30437" y="367760"/>
            <a:ext cx="2258379" cy="4947508"/>
          </a:xfrm>
          <a:prstGeom prst="rect">
            <a:avLst/>
          </a:prstGeom>
          <a:noFill/>
          <a:ln w="28575">
            <a:solidFill>
              <a:schemeClr val="tx1"/>
            </a:solidFill>
          </a:ln>
        </p:spPr>
        <p:txBody>
          <a:bodyPr wrap="square" rtlCol="0">
            <a:spAutoFit/>
          </a:bodyPr>
          <a:lstStyle/>
          <a:p>
            <a:r>
              <a:rPr lang="en-GB" sz="1100" b="1">
                <a:latin typeface="Century Gothic" panose="020B0502020202020204" pitchFamily="34" charset="0"/>
              </a:rPr>
              <a:t>Communicable diseases</a:t>
            </a:r>
          </a:p>
          <a:p>
            <a:endParaRPr lang="en-GB" sz="1100">
              <a:latin typeface="Century Gothic" panose="020B0502020202020204" pitchFamily="34" charset="0"/>
            </a:endParaRPr>
          </a:p>
          <a:p>
            <a:r>
              <a:rPr lang="en-GB" sz="1100">
                <a:latin typeface="Century Gothic" panose="020B0502020202020204" pitchFamily="34" charset="0"/>
              </a:rPr>
              <a:t>Pathogens are microorganisms that cause infectious disease. </a:t>
            </a:r>
          </a:p>
          <a:p>
            <a:endParaRPr lang="en-GB" sz="1100">
              <a:latin typeface="Century Gothic" panose="020B0502020202020204" pitchFamily="34" charset="0"/>
            </a:endParaRPr>
          </a:p>
          <a:p>
            <a:r>
              <a:rPr lang="en-GB" sz="1100">
                <a:latin typeface="Century Gothic" panose="020B0502020202020204" pitchFamily="34" charset="0"/>
              </a:rPr>
              <a:t>Pathogens may be viruses, bacteria, protists or fungi. </a:t>
            </a:r>
          </a:p>
          <a:p>
            <a:endParaRPr lang="en-GB" sz="1100">
              <a:latin typeface="Century Gothic" panose="020B0502020202020204" pitchFamily="34" charset="0"/>
            </a:endParaRPr>
          </a:p>
          <a:p>
            <a:r>
              <a:rPr lang="en-GB" sz="1100">
                <a:latin typeface="Century Gothic" panose="020B0502020202020204" pitchFamily="34" charset="0"/>
              </a:rPr>
              <a:t>They may infect plants or animals and can be spread by direct contact, by water or by air.</a:t>
            </a:r>
          </a:p>
          <a:p>
            <a:endParaRPr lang="en-GB" sz="1100">
              <a:latin typeface="Century Gothic" panose="020B0502020202020204" pitchFamily="34" charset="0"/>
            </a:endParaRPr>
          </a:p>
          <a:p>
            <a:r>
              <a:rPr lang="en-GB" sz="1100" b="1">
                <a:latin typeface="Century Gothic" panose="020B0502020202020204" pitchFamily="34" charset="0"/>
              </a:rPr>
              <a:t>How to prevent the spread</a:t>
            </a:r>
            <a:endParaRPr lang="en-GB" sz="1100">
              <a:latin typeface="Century Gothic" panose="020B0502020202020204" pitchFamily="34" charset="0"/>
            </a:endParaRPr>
          </a:p>
          <a:p>
            <a:endParaRPr lang="en-GB" sz="1100" b="1">
              <a:latin typeface="Century Gothic" panose="020B0502020202020204" pitchFamily="34" charset="0"/>
            </a:endParaRPr>
          </a:p>
          <a:p>
            <a:r>
              <a:rPr lang="en-GB" sz="1100" b="1">
                <a:latin typeface="Century Gothic" panose="020B0502020202020204" pitchFamily="34" charset="0"/>
              </a:rPr>
              <a:t>Being hygienic- </a:t>
            </a:r>
            <a:r>
              <a:rPr lang="en-GB" sz="1050" i="1">
                <a:latin typeface="Century Gothic" panose="020B0502020202020204" pitchFamily="34" charset="0"/>
              </a:rPr>
              <a:t>washing hands thoroughly </a:t>
            </a:r>
            <a:endParaRPr lang="en-GB" sz="1100" i="1">
              <a:latin typeface="Century Gothic" panose="020B0502020202020204" pitchFamily="34" charset="0"/>
            </a:endParaRPr>
          </a:p>
          <a:p>
            <a:r>
              <a:rPr lang="en-GB" sz="1100" b="1">
                <a:latin typeface="Century Gothic" panose="020B0502020202020204" pitchFamily="34" charset="0"/>
              </a:rPr>
              <a:t>Killing vectors – </a:t>
            </a:r>
            <a:r>
              <a:rPr lang="en-GB" sz="1050" i="1">
                <a:latin typeface="Century Gothic" panose="020B0502020202020204" pitchFamily="34" charset="0"/>
              </a:rPr>
              <a:t>killing vectors by using insecticides or destroying the habitat  </a:t>
            </a:r>
          </a:p>
          <a:p>
            <a:r>
              <a:rPr lang="en-GB" sz="1100" b="1">
                <a:latin typeface="Century Gothic" panose="020B0502020202020204" pitchFamily="34" charset="0"/>
              </a:rPr>
              <a:t>Isolation- </a:t>
            </a:r>
            <a:r>
              <a:rPr lang="en-GB" sz="1050" i="1">
                <a:latin typeface="Century Gothic" panose="020B0502020202020204" pitchFamily="34" charset="0"/>
              </a:rPr>
              <a:t>isolating an infected person will prevent the spread</a:t>
            </a:r>
          </a:p>
          <a:p>
            <a:r>
              <a:rPr lang="en-GB" sz="1100" b="1">
                <a:latin typeface="Century Gothic" panose="020B0502020202020204" pitchFamily="34" charset="0"/>
              </a:rPr>
              <a:t>Vaccination- </a:t>
            </a:r>
            <a:r>
              <a:rPr lang="en-GB" sz="1050" i="1">
                <a:latin typeface="Century Gothic" panose="020B0502020202020204" pitchFamily="34" charset="0"/>
              </a:rPr>
              <a:t>people cannot develop the infection and pass it on</a:t>
            </a:r>
          </a:p>
          <a:p>
            <a:endParaRPr lang="en-GB" sz="1050" i="1">
              <a:latin typeface="Century Gothic" panose="020B0502020202020204" pitchFamily="34" charset="0"/>
            </a:endParaRPr>
          </a:p>
          <a:p>
            <a:endParaRPr lang="en-GB" sz="1100" i="1">
              <a:latin typeface="Century Gothic" panose="020B0502020202020204" pitchFamily="34" charset="0"/>
            </a:endParaRPr>
          </a:p>
        </p:txBody>
      </p:sp>
      <p:sp>
        <p:nvSpPr>
          <p:cNvPr id="27" name="TextBox 26">
            <a:extLst>
              <a:ext uri="{FF2B5EF4-FFF2-40B4-BE49-F238E27FC236}">
                <a16:creationId xmlns:a16="http://schemas.microsoft.com/office/drawing/2014/main" id="{4FFD7959-D661-4987-9D08-637286F85A39}"/>
              </a:ext>
            </a:extLst>
          </p:cNvPr>
          <p:cNvSpPr txBox="1"/>
          <p:nvPr/>
        </p:nvSpPr>
        <p:spPr>
          <a:xfrm>
            <a:off x="2319252" y="372587"/>
            <a:ext cx="3561142" cy="4862870"/>
          </a:xfrm>
          <a:prstGeom prst="rect">
            <a:avLst/>
          </a:prstGeom>
          <a:noFill/>
          <a:ln w="28575">
            <a:solidFill>
              <a:schemeClr val="tx1"/>
            </a:solidFill>
          </a:ln>
        </p:spPr>
        <p:txBody>
          <a:bodyPr wrap="square" rtlCol="0">
            <a:spAutoFit/>
          </a:bodyPr>
          <a:lstStyle/>
          <a:p>
            <a:r>
              <a:rPr lang="en-GB" sz="1200" b="1">
                <a:latin typeface="Century Gothic" panose="020B0502020202020204" pitchFamily="34" charset="0"/>
              </a:rPr>
              <a:t>Viral diseases</a:t>
            </a:r>
          </a:p>
          <a:p>
            <a:endParaRPr lang="en-GB" sz="1200">
              <a:latin typeface="Century Gothic" panose="020B0502020202020204" pitchFamily="34" charset="0"/>
            </a:endParaRPr>
          </a:p>
          <a:p>
            <a:r>
              <a:rPr lang="en-GB" sz="1100" b="1">
                <a:latin typeface="Century Gothic" panose="020B0502020202020204" pitchFamily="34" charset="0"/>
              </a:rPr>
              <a:t>Measles</a:t>
            </a:r>
            <a:r>
              <a:rPr lang="en-GB" sz="1100">
                <a:latin typeface="Century Gothic" panose="020B0502020202020204" pitchFamily="34" charset="0"/>
              </a:rPr>
              <a:t> symptoms include fever &amp; a red skin rash and can be fatal if complications arise. For this reason most young children are vaccinated against measles. The measles virus is spread by inhalation of droplets from sneezes and coughs. </a:t>
            </a:r>
          </a:p>
          <a:p>
            <a:endParaRPr lang="en-GB" sz="1100">
              <a:latin typeface="Century Gothic" panose="020B0502020202020204" pitchFamily="34" charset="0"/>
            </a:endParaRPr>
          </a:p>
          <a:p>
            <a:r>
              <a:rPr lang="en-GB" sz="1100" b="1">
                <a:latin typeface="Century Gothic" panose="020B0502020202020204" pitchFamily="34" charset="0"/>
              </a:rPr>
              <a:t>HIV </a:t>
            </a:r>
            <a:r>
              <a:rPr lang="en-GB" sz="1100">
                <a:latin typeface="Century Gothic" panose="020B0502020202020204" pitchFamily="34" charset="0"/>
              </a:rPr>
              <a:t>initially causes a flu-like illness. Unless successfully controlled with antiretroviral drugs the virus attacks the body’s immune cells. Late stage HIV infection, or AIDS, occurs when the body’s immune system becomes so badly damaged it can no longer deal with other infections or cancers. HIV is spread by sexual contact or exchange of body fluids such as blood which occurs when drug users share needles. </a:t>
            </a:r>
          </a:p>
          <a:p>
            <a:endParaRPr lang="en-GB" sz="1100">
              <a:latin typeface="Century Gothic" panose="020B0502020202020204" pitchFamily="34" charset="0"/>
            </a:endParaRPr>
          </a:p>
          <a:p>
            <a:r>
              <a:rPr lang="en-GB" sz="1100" b="1">
                <a:latin typeface="Century Gothic" panose="020B0502020202020204" pitchFamily="34" charset="0"/>
              </a:rPr>
              <a:t>Tobacco mosaic virus (TMV) </a:t>
            </a:r>
            <a:r>
              <a:rPr lang="en-GB" sz="1100">
                <a:latin typeface="Century Gothic" panose="020B0502020202020204" pitchFamily="34" charset="0"/>
              </a:rPr>
              <a:t>is a widespread plant pathogen. It gives a distinctive ‘mosaic’ pattern of discolouration on the leaves which affects the growth of the plant due to lack of photosynthesis.</a:t>
            </a:r>
          </a:p>
          <a:p>
            <a:endParaRPr lang="en-GB" sz="1100">
              <a:latin typeface="Century Gothic" panose="020B0502020202020204" pitchFamily="34" charset="0"/>
            </a:endParaRPr>
          </a:p>
          <a:p>
            <a:endParaRPr lang="en-GB" sz="1100">
              <a:latin typeface="Century Gothic" panose="020B0502020202020204" pitchFamily="34" charset="0"/>
            </a:endParaRPr>
          </a:p>
          <a:p>
            <a:endParaRPr lang="en-GB" sz="1100">
              <a:latin typeface="Century Gothic" panose="020B0502020202020204" pitchFamily="34" charset="0"/>
            </a:endParaRPr>
          </a:p>
          <a:p>
            <a:endParaRPr lang="en-GB" sz="1100">
              <a:latin typeface="Century Gothic" panose="020B0502020202020204" pitchFamily="34" charset="0"/>
            </a:endParaRPr>
          </a:p>
          <a:p>
            <a:endParaRPr lang="en-GB" sz="1100">
              <a:latin typeface="Century Gothic" panose="020B0502020202020204" pitchFamily="34" charset="0"/>
            </a:endParaRPr>
          </a:p>
        </p:txBody>
      </p:sp>
      <p:sp>
        <p:nvSpPr>
          <p:cNvPr id="4" name="Rectangle 3"/>
          <p:cNvSpPr/>
          <p:nvPr/>
        </p:nvSpPr>
        <p:spPr>
          <a:xfrm>
            <a:off x="-6234" y="0"/>
            <a:ext cx="9144000" cy="35172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Century Gothic" panose="020B0502020202020204" pitchFamily="34" charset="0"/>
              </a:rPr>
              <a:t>B3 Knowledge Organiser – 4.3 Infection and response</a:t>
            </a:r>
          </a:p>
        </p:txBody>
      </p:sp>
      <p:sp>
        <p:nvSpPr>
          <p:cNvPr id="3" name="TextBox 2"/>
          <p:cNvSpPr txBox="1"/>
          <p:nvPr/>
        </p:nvSpPr>
        <p:spPr>
          <a:xfrm>
            <a:off x="1903615" y="310159"/>
            <a:ext cx="415636" cy="369332"/>
          </a:xfrm>
          <a:prstGeom prst="rect">
            <a:avLst/>
          </a:prstGeom>
          <a:noFill/>
        </p:spPr>
        <p:txBody>
          <a:bodyPr wrap="square" rtlCol="0">
            <a:spAutoFit/>
          </a:bodyPr>
          <a:lstStyle/>
          <a:p>
            <a:pPr algn="r"/>
            <a:r>
              <a:rPr lang="en-GB" b="1" u="sng">
                <a:latin typeface="Century Gothic" panose="020B0502020202020204" pitchFamily="34" charset="0"/>
              </a:rPr>
              <a:t>1</a:t>
            </a:r>
          </a:p>
        </p:txBody>
      </p:sp>
      <p:sp>
        <p:nvSpPr>
          <p:cNvPr id="7" name="TextBox 6"/>
          <p:cNvSpPr txBox="1"/>
          <p:nvPr/>
        </p:nvSpPr>
        <p:spPr>
          <a:xfrm>
            <a:off x="4374683" y="7607997"/>
            <a:ext cx="415636" cy="369332"/>
          </a:xfrm>
          <a:prstGeom prst="rect">
            <a:avLst/>
          </a:prstGeom>
          <a:noFill/>
        </p:spPr>
        <p:txBody>
          <a:bodyPr wrap="square" rtlCol="0">
            <a:spAutoFit/>
          </a:bodyPr>
          <a:lstStyle/>
          <a:p>
            <a:pPr algn="r"/>
            <a:r>
              <a:rPr lang="en-GB" b="1" u="sng">
                <a:latin typeface="Century Gothic" panose="020B0502020202020204" pitchFamily="34" charset="0"/>
              </a:rPr>
              <a:t>2</a:t>
            </a:r>
          </a:p>
        </p:txBody>
      </p:sp>
      <p:sp>
        <p:nvSpPr>
          <p:cNvPr id="8" name="TextBox 7"/>
          <p:cNvSpPr txBox="1"/>
          <p:nvPr/>
        </p:nvSpPr>
        <p:spPr>
          <a:xfrm>
            <a:off x="8728364" y="329118"/>
            <a:ext cx="415636" cy="369332"/>
          </a:xfrm>
          <a:prstGeom prst="rect">
            <a:avLst/>
          </a:prstGeom>
          <a:noFill/>
        </p:spPr>
        <p:txBody>
          <a:bodyPr wrap="square" rtlCol="0">
            <a:spAutoFit/>
          </a:bodyPr>
          <a:lstStyle/>
          <a:p>
            <a:pPr algn="r"/>
            <a:r>
              <a:rPr lang="en-GB" b="1" u="sng">
                <a:latin typeface="Century Gothic" panose="020B0502020202020204" pitchFamily="34" charset="0"/>
              </a:rPr>
              <a:t>3</a:t>
            </a:r>
          </a:p>
        </p:txBody>
      </p:sp>
      <p:sp>
        <p:nvSpPr>
          <p:cNvPr id="9" name="TextBox 8"/>
          <p:cNvSpPr txBox="1"/>
          <p:nvPr/>
        </p:nvSpPr>
        <p:spPr>
          <a:xfrm>
            <a:off x="8722130" y="5164296"/>
            <a:ext cx="415636" cy="369332"/>
          </a:xfrm>
          <a:prstGeom prst="rect">
            <a:avLst/>
          </a:prstGeom>
          <a:noFill/>
        </p:spPr>
        <p:txBody>
          <a:bodyPr wrap="square" rtlCol="0">
            <a:spAutoFit/>
          </a:bodyPr>
          <a:lstStyle/>
          <a:p>
            <a:pPr algn="r"/>
            <a:r>
              <a:rPr lang="en-GB" b="1" u="sng">
                <a:latin typeface="Century Gothic" panose="020B0502020202020204" pitchFamily="34" charset="0"/>
              </a:rPr>
              <a:t>4</a:t>
            </a:r>
          </a:p>
        </p:txBody>
      </p:sp>
      <p:sp>
        <p:nvSpPr>
          <p:cNvPr id="11" name="TextBox 10"/>
          <p:cNvSpPr txBox="1"/>
          <p:nvPr/>
        </p:nvSpPr>
        <p:spPr>
          <a:xfrm>
            <a:off x="6422494" y="7109540"/>
            <a:ext cx="415636" cy="369332"/>
          </a:xfrm>
          <a:prstGeom prst="rect">
            <a:avLst/>
          </a:prstGeom>
          <a:noFill/>
        </p:spPr>
        <p:txBody>
          <a:bodyPr wrap="square" rtlCol="0">
            <a:spAutoFit/>
          </a:bodyPr>
          <a:lstStyle/>
          <a:p>
            <a:pPr algn="r"/>
            <a:r>
              <a:rPr lang="en-GB" b="1" u="sng">
                <a:latin typeface="Century Gothic" panose="020B0502020202020204" pitchFamily="34" charset="0"/>
              </a:rPr>
              <a:t>5</a:t>
            </a:r>
          </a:p>
        </p:txBody>
      </p:sp>
      <p:sp>
        <p:nvSpPr>
          <p:cNvPr id="12" name="TextBox 11"/>
          <p:cNvSpPr txBox="1"/>
          <p:nvPr/>
        </p:nvSpPr>
        <p:spPr>
          <a:xfrm>
            <a:off x="10454349" y="3861014"/>
            <a:ext cx="415636" cy="369332"/>
          </a:xfrm>
          <a:prstGeom prst="rect">
            <a:avLst/>
          </a:prstGeom>
          <a:noFill/>
        </p:spPr>
        <p:txBody>
          <a:bodyPr wrap="square" rtlCol="0">
            <a:spAutoFit/>
          </a:bodyPr>
          <a:lstStyle/>
          <a:p>
            <a:pPr algn="r"/>
            <a:r>
              <a:rPr lang="en-GB" b="1" u="sng">
                <a:latin typeface="Century Gothic" panose="020B0502020202020204" pitchFamily="34" charset="0"/>
              </a:rPr>
              <a:t>6</a:t>
            </a:r>
          </a:p>
        </p:txBody>
      </p:sp>
      <p:sp>
        <p:nvSpPr>
          <p:cNvPr id="16" name="TextBox 15"/>
          <p:cNvSpPr txBox="1"/>
          <p:nvPr/>
        </p:nvSpPr>
        <p:spPr>
          <a:xfrm>
            <a:off x="9922335" y="4678301"/>
            <a:ext cx="532014" cy="369332"/>
          </a:xfrm>
          <a:prstGeom prst="rect">
            <a:avLst/>
          </a:prstGeom>
          <a:noFill/>
        </p:spPr>
        <p:txBody>
          <a:bodyPr wrap="square" rtlCol="0">
            <a:spAutoFit/>
          </a:bodyPr>
          <a:lstStyle/>
          <a:p>
            <a:pPr algn="r"/>
            <a:r>
              <a:rPr lang="en-GB" b="1" u="sng">
                <a:latin typeface="Century Gothic" panose="020B0502020202020204" pitchFamily="34" charset="0"/>
              </a:rPr>
              <a:t>8</a:t>
            </a:r>
          </a:p>
        </p:txBody>
      </p:sp>
      <p:sp>
        <p:nvSpPr>
          <p:cNvPr id="43" name="TextBox 42"/>
          <p:cNvSpPr txBox="1"/>
          <p:nvPr/>
        </p:nvSpPr>
        <p:spPr>
          <a:xfrm>
            <a:off x="5317945" y="304529"/>
            <a:ext cx="532014" cy="369332"/>
          </a:xfrm>
          <a:prstGeom prst="rect">
            <a:avLst/>
          </a:prstGeom>
          <a:noFill/>
        </p:spPr>
        <p:txBody>
          <a:bodyPr wrap="square" rtlCol="0">
            <a:spAutoFit/>
          </a:bodyPr>
          <a:lstStyle/>
          <a:p>
            <a:pPr algn="r"/>
            <a:r>
              <a:rPr lang="en-GB" b="1" u="sng">
                <a:latin typeface="Century Gothic" panose="020B0502020202020204" pitchFamily="34" charset="0"/>
              </a:rPr>
              <a:t>2</a:t>
            </a:r>
          </a:p>
        </p:txBody>
      </p:sp>
      <p:pic>
        <p:nvPicPr>
          <p:cNvPr id="25" name="Picture 24"/>
          <p:cNvPicPr>
            <a:picLocks noChangeAspect="1"/>
          </p:cNvPicPr>
          <p:nvPr/>
        </p:nvPicPr>
        <p:blipFill>
          <a:blip r:embed="rId2"/>
          <a:stretch>
            <a:fillRect/>
          </a:stretch>
        </p:blipFill>
        <p:spPr>
          <a:xfrm>
            <a:off x="8636531" y="22437"/>
            <a:ext cx="324458" cy="324458"/>
          </a:xfrm>
          <a:prstGeom prst="rect">
            <a:avLst/>
          </a:prstGeom>
        </p:spPr>
      </p:pic>
      <p:pic>
        <p:nvPicPr>
          <p:cNvPr id="5" name="Picture 4">
            <a:extLst>
              <a:ext uri="{FF2B5EF4-FFF2-40B4-BE49-F238E27FC236}">
                <a16:creationId xmlns:a16="http://schemas.microsoft.com/office/drawing/2014/main" id="{45D76037-F753-4B62-B0B5-19CF07D0228C}"/>
              </a:ext>
            </a:extLst>
          </p:cNvPr>
          <p:cNvPicPr>
            <a:picLocks noChangeAspect="1"/>
          </p:cNvPicPr>
          <p:nvPr/>
        </p:nvPicPr>
        <p:blipFill rotWithShape="1">
          <a:blip r:embed="rId3"/>
          <a:srcRect r="4339" b="7146"/>
          <a:stretch/>
        </p:blipFill>
        <p:spPr>
          <a:xfrm>
            <a:off x="3635832" y="4143960"/>
            <a:ext cx="996440" cy="967201"/>
          </a:xfrm>
          <a:prstGeom prst="rect">
            <a:avLst/>
          </a:prstGeom>
        </p:spPr>
      </p:pic>
      <p:pic>
        <p:nvPicPr>
          <p:cNvPr id="6" name="Picture 5">
            <a:extLst>
              <a:ext uri="{FF2B5EF4-FFF2-40B4-BE49-F238E27FC236}">
                <a16:creationId xmlns:a16="http://schemas.microsoft.com/office/drawing/2014/main" id="{05E4A1FF-F578-4ADC-A960-EF1E55ADEBA1}"/>
              </a:ext>
            </a:extLst>
          </p:cNvPr>
          <p:cNvPicPr>
            <a:picLocks noChangeAspect="1"/>
          </p:cNvPicPr>
          <p:nvPr/>
        </p:nvPicPr>
        <p:blipFill>
          <a:blip r:embed="rId4"/>
          <a:stretch>
            <a:fillRect/>
          </a:stretch>
        </p:blipFill>
        <p:spPr>
          <a:xfrm>
            <a:off x="7264742" y="1756638"/>
            <a:ext cx="1744166" cy="1073333"/>
          </a:xfrm>
          <a:prstGeom prst="rect">
            <a:avLst/>
          </a:prstGeom>
        </p:spPr>
      </p:pic>
      <p:pic>
        <p:nvPicPr>
          <p:cNvPr id="10" name="Picture 9">
            <a:extLst>
              <a:ext uri="{FF2B5EF4-FFF2-40B4-BE49-F238E27FC236}">
                <a16:creationId xmlns:a16="http://schemas.microsoft.com/office/drawing/2014/main" id="{06A85CE2-A596-437A-B3E6-1EE51B961AEF}"/>
              </a:ext>
            </a:extLst>
          </p:cNvPr>
          <p:cNvPicPr>
            <a:picLocks noChangeAspect="1"/>
          </p:cNvPicPr>
          <p:nvPr/>
        </p:nvPicPr>
        <p:blipFill>
          <a:blip r:embed="rId5"/>
          <a:stretch>
            <a:fillRect/>
          </a:stretch>
        </p:blipFill>
        <p:spPr>
          <a:xfrm>
            <a:off x="7377499" y="4480037"/>
            <a:ext cx="1259032" cy="629516"/>
          </a:xfrm>
          <a:prstGeom prst="rect">
            <a:avLst/>
          </a:prstGeom>
        </p:spPr>
      </p:pic>
      <p:pic>
        <p:nvPicPr>
          <p:cNvPr id="13" name="Picture 12">
            <a:extLst>
              <a:ext uri="{FF2B5EF4-FFF2-40B4-BE49-F238E27FC236}">
                <a16:creationId xmlns:a16="http://schemas.microsoft.com/office/drawing/2014/main" id="{C5503DC1-845B-4B4A-BFC3-F21FCE170B28}"/>
              </a:ext>
            </a:extLst>
          </p:cNvPr>
          <p:cNvPicPr>
            <a:picLocks noChangeAspect="1"/>
          </p:cNvPicPr>
          <p:nvPr/>
        </p:nvPicPr>
        <p:blipFill>
          <a:blip r:embed="rId6"/>
          <a:stretch>
            <a:fillRect/>
          </a:stretch>
        </p:blipFill>
        <p:spPr>
          <a:xfrm>
            <a:off x="967384" y="4417079"/>
            <a:ext cx="1212106" cy="755432"/>
          </a:xfrm>
          <a:prstGeom prst="rect">
            <a:avLst/>
          </a:prstGeom>
        </p:spPr>
      </p:pic>
    </p:spTree>
    <p:extLst>
      <p:ext uri="{BB962C8B-B14F-4D97-AF65-F5344CB8AC3E}">
        <p14:creationId xmlns:p14="http://schemas.microsoft.com/office/powerpoint/2010/main" val="420023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DB18B38-78BD-4C2C-A3CF-1BDFA98A867A}"/>
              </a:ext>
            </a:extLst>
          </p:cNvPr>
          <p:cNvPicPr>
            <a:picLocks noChangeAspect="1"/>
          </p:cNvPicPr>
          <p:nvPr/>
        </p:nvPicPr>
        <p:blipFill rotWithShape="1">
          <a:blip r:embed="rId2"/>
          <a:srcRect t="10114"/>
          <a:stretch/>
        </p:blipFill>
        <p:spPr>
          <a:xfrm>
            <a:off x="4532271" y="4680054"/>
            <a:ext cx="4163436" cy="210507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20907047"/>
              </p:ext>
            </p:extLst>
          </p:nvPr>
        </p:nvGraphicFramePr>
        <p:xfrm>
          <a:off x="0" y="369332"/>
          <a:ext cx="9144000" cy="6506009"/>
        </p:xfrm>
        <a:graphic>
          <a:graphicData uri="http://schemas.openxmlformats.org/drawingml/2006/table">
            <a:tbl>
              <a:tblPr firstRow="1" bandRow="1">
                <a:tableStyleId>{5940675A-B579-460E-94D1-54222C63F5DA}</a:tableStyleId>
              </a:tblPr>
              <a:tblGrid>
                <a:gridCol w="3084394">
                  <a:extLst>
                    <a:ext uri="{9D8B030D-6E8A-4147-A177-3AD203B41FA5}">
                      <a16:colId xmlns:a16="http://schemas.microsoft.com/office/drawing/2014/main" val="20000"/>
                    </a:ext>
                  </a:extLst>
                </a:gridCol>
                <a:gridCol w="2851185">
                  <a:extLst>
                    <a:ext uri="{9D8B030D-6E8A-4147-A177-3AD203B41FA5}">
                      <a16:colId xmlns:a16="http://schemas.microsoft.com/office/drawing/2014/main" val="20001"/>
                    </a:ext>
                  </a:extLst>
                </a:gridCol>
                <a:gridCol w="2798988">
                  <a:extLst>
                    <a:ext uri="{9D8B030D-6E8A-4147-A177-3AD203B41FA5}">
                      <a16:colId xmlns:a16="http://schemas.microsoft.com/office/drawing/2014/main" val="20003"/>
                    </a:ext>
                  </a:extLst>
                </a:gridCol>
                <a:gridCol w="409433">
                  <a:extLst>
                    <a:ext uri="{9D8B030D-6E8A-4147-A177-3AD203B41FA5}">
                      <a16:colId xmlns:a16="http://schemas.microsoft.com/office/drawing/2014/main" val="426891159"/>
                    </a:ext>
                  </a:extLst>
                </a:gridCol>
              </a:tblGrid>
              <a:tr h="1742646">
                <a:tc rowSpan="2" gridSpan="2">
                  <a:txBody>
                    <a:bodyPr/>
                    <a:lstStyle/>
                    <a:p>
                      <a:pPr algn="l"/>
                      <a:r>
                        <a:rPr lang="en-GB" sz="1200" b="1">
                          <a:latin typeface="Century Gothic" panose="020B0502020202020204" pitchFamily="34" charset="0"/>
                        </a:rPr>
                        <a:t>Human Defence System </a:t>
                      </a:r>
                    </a:p>
                    <a:p>
                      <a:pPr algn="l"/>
                      <a:r>
                        <a:rPr lang="en-GB" sz="1200">
                          <a:latin typeface="Century Gothic" panose="020B0502020202020204" pitchFamily="34" charset="0"/>
                        </a:rPr>
                        <a:t>The non-specific defence systems of the human body against pathogens, including the:  </a:t>
                      </a:r>
                      <a:r>
                        <a:rPr lang="en-GB" sz="1200" b="1" i="1">
                          <a:latin typeface="Century Gothic" panose="020B0502020202020204" pitchFamily="34" charset="0"/>
                        </a:rPr>
                        <a:t>Skin</a:t>
                      </a:r>
                      <a:r>
                        <a:rPr lang="en-GB" sz="1200">
                          <a:latin typeface="Century Gothic" panose="020B0502020202020204" pitchFamily="34" charset="0"/>
                        </a:rPr>
                        <a:t>. </a:t>
                      </a:r>
                      <a:r>
                        <a:rPr lang="en-GB" sz="1200" b="1" i="1">
                          <a:latin typeface="Century Gothic" panose="020B0502020202020204" pitchFamily="34" charset="0"/>
                        </a:rPr>
                        <a:t>Nose, trachea, bronchi  &amp; stomach. </a:t>
                      </a:r>
                    </a:p>
                    <a:p>
                      <a:pPr algn="l"/>
                      <a:endParaRPr lang="en-GB" sz="1200" b="1">
                        <a:latin typeface="Century Gothic" panose="020B0502020202020204" pitchFamily="34" charset="0"/>
                      </a:endParaRPr>
                    </a:p>
                    <a:p>
                      <a:pPr algn="l"/>
                      <a:endParaRPr lang="en-GB" sz="1200" b="1">
                        <a:latin typeface="Century Gothic" panose="020B0502020202020204" pitchFamily="34" charset="0"/>
                      </a:endParaRPr>
                    </a:p>
                  </a:txBody>
                  <a:tcPr/>
                </a:tc>
                <a:tc rowSpan="2" hMerge="1">
                  <a:txBody>
                    <a:bodyPr/>
                    <a:lstStyle/>
                    <a:p>
                      <a:endParaRPr lang="en-GB" sz="1400" b="1" baseline="0">
                        <a:latin typeface="Century Gothic" panose="020B0502020202020204" pitchFamily="34" charset="0"/>
                      </a:endParaRPr>
                    </a:p>
                  </a:txBody>
                  <a:tcPr/>
                </a:tc>
                <a:tc gridSpan="2">
                  <a:txBody>
                    <a:bodyPr/>
                    <a:lstStyle/>
                    <a:p>
                      <a:pPr algn="l"/>
                      <a:r>
                        <a:rPr lang="en-GB" sz="1400" b="1">
                          <a:latin typeface="Century Gothic" panose="020B0502020202020204" pitchFamily="34" charset="0"/>
                        </a:rPr>
                        <a:t>Vaccinations </a:t>
                      </a:r>
                      <a:endParaRPr lang="en-GB" sz="1200" b="1" baseline="0">
                        <a:latin typeface="Century Gothic" panose="020B0502020202020204" pitchFamily="34" charset="0"/>
                      </a:endParaRPr>
                    </a:p>
                  </a:txBody>
                  <a:tcPr/>
                </a:tc>
                <a:tc hMerge="1">
                  <a:txBody>
                    <a:bodyPr/>
                    <a:lstStyle/>
                    <a:p>
                      <a:pPr algn="l"/>
                      <a:endParaRPr lang="en-GB" sz="1200" b="1" baseline="0">
                        <a:latin typeface="Century Gothic" panose="020B0502020202020204" pitchFamily="34" charset="0"/>
                      </a:endParaRPr>
                    </a:p>
                  </a:txBody>
                  <a:tcPr/>
                </a:tc>
                <a:extLst>
                  <a:ext uri="{0D108BD9-81ED-4DB2-BD59-A6C34878D82A}">
                    <a16:rowId xmlns:a16="http://schemas.microsoft.com/office/drawing/2014/main" val="10000"/>
                  </a:ext>
                </a:extLst>
              </a:tr>
              <a:tr h="2515463">
                <a:tc gridSpan="2" vMerge="1">
                  <a:txBody>
                    <a:bodyPr/>
                    <a:lstStyle/>
                    <a:p>
                      <a:pPr algn="l"/>
                      <a:endParaRPr lang="en-GB" sz="1200" b="1" u="none" baseline="0">
                        <a:latin typeface="Century Gothic" panose="020B0502020202020204" pitchFamily="34" charset="0"/>
                      </a:endParaRPr>
                    </a:p>
                  </a:txBody>
                  <a:tcPr/>
                </a:tc>
                <a:tc hMerge="1" vMerge="1">
                  <a:txBody>
                    <a:bodyPr/>
                    <a:lstStyle/>
                    <a:p>
                      <a:pPr algn="l"/>
                      <a:endParaRPr lang="en-GB" sz="1400" b="0">
                        <a:latin typeface="Century Gothic" panose="020B0502020202020204" pitchFamily="34" charset="0"/>
                      </a:endParaRPr>
                    </a:p>
                  </a:txBody>
                  <a:tcPr/>
                </a:tc>
                <a:tc gridSpan="2">
                  <a:txBody>
                    <a:bodyPr/>
                    <a:lstStyle/>
                    <a:p>
                      <a:pPr algn="l"/>
                      <a:r>
                        <a:rPr lang="en-GB" sz="1400" b="1">
                          <a:latin typeface="Century Gothic" panose="020B0502020202020204" pitchFamily="34" charset="0"/>
                        </a:rPr>
                        <a:t>Fighting disease – drugs</a:t>
                      </a:r>
                    </a:p>
                    <a:p>
                      <a:pPr algn="l"/>
                      <a:endParaRPr lang="en-GB" sz="1400" b="1">
                        <a:latin typeface="Century Gothic" panose="020B0502020202020204" pitchFamily="34" charset="0"/>
                      </a:endParaRPr>
                    </a:p>
                    <a:p>
                      <a:pPr algn="l"/>
                      <a:r>
                        <a:rPr lang="en-GB" sz="1200" b="1"/>
                        <a:t>Antibiotics </a:t>
                      </a:r>
                      <a:r>
                        <a:rPr lang="en-GB" sz="1200"/>
                        <a:t>cannot kill viral pathogens. It is difficult to develop drugs that kill viruses without also damaging the body’s tissues</a:t>
                      </a:r>
                    </a:p>
                    <a:p>
                      <a:pPr algn="l"/>
                      <a:endParaRPr lang="en-GB" sz="1200"/>
                    </a:p>
                    <a:p>
                      <a:pPr algn="l"/>
                      <a:r>
                        <a:rPr lang="en-GB" sz="1200" b="1"/>
                        <a:t>Painkillers </a:t>
                      </a:r>
                      <a:r>
                        <a:rPr lang="en-GB" sz="1200"/>
                        <a:t>and other medicines are used to treat the symptoms of disease but do not kill pathogens..</a:t>
                      </a:r>
                      <a:endParaRPr lang="en-GB" sz="1200" b="1">
                        <a:latin typeface="Century Gothic" panose="020B0502020202020204" pitchFamily="34" charset="0"/>
                      </a:endParaRPr>
                    </a:p>
                  </a:txBody>
                  <a:tcPr/>
                </a:tc>
                <a:tc hMerge="1">
                  <a:txBody>
                    <a:bodyPr/>
                    <a:lstStyle/>
                    <a:p>
                      <a:pPr algn="l"/>
                      <a:endParaRPr lang="en-GB" sz="1200" b="1">
                        <a:latin typeface="Century Gothic" panose="020B0502020202020204" pitchFamily="34" charset="0"/>
                      </a:endParaRPr>
                    </a:p>
                  </a:txBody>
                  <a:tcPr/>
                </a:tc>
                <a:extLst>
                  <a:ext uri="{0D108BD9-81ED-4DB2-BD59-A6C34878D82A}">
                    <a16:rowId xmlns:a16="http://schemas.microsoft.com/office/drawing/2014/main" val="10001"/>
                  </a:ext>
                </a:extLst>
              </a:tr>
              <a:tr h="2230559">
                <a:tc>
                  <a:txBody>
                    <a:bodyPr/>
                    <a:lstStyle/>
                    <a:p>
                      <a:pPr algn="l"/>
                      <a:r>
                        <a:rPr lang="en-GB" sz="1400" b="1">
                          <a:latin typeface="Century Gothic" panose="020B0502020202020204" pitchFamily="34" charset="0"/>
                        </a:rPr>
                        <a:t>Discovery of drugs</a:t>
                      </a:r>
                    </a:p>
                    <a:p>
                      <a:pPr algn="l"/>
                      <a:r>
                        <a:rPr lang="en-GB" sz="1050" i="1">
                          <a:latin typeface="Century Gothic" panose="020B0502020202020204" pitchFamily="34" charset="0"/>
                        </a:rPr>
                        <a:t>Traditionally drugs were extracted from plants &amp;  microorganisms. </a:t>
                      </a:r>
                    </a:p>
                    <a:p>
                      <a:pPr algn="l"/>
                      <a:endParaRPr lang="en-GB" sz="1050" i="1">
                        <a:latin typeface="Century Gothic" panose="020B0502020202020204" pitchFamily="34" charset="0"/>
                      </a:endParaRPr>
                    </a:p>
                    <a:p>
                      <a:pPr algn="l"/>
                      <a:r>
                        <a:rPr lang="en-GB" sz="1100">
                          <a:latin typeface="Century Gothic" panose="020B0502020202020204" pitchFamily="34" charset="0"/>
                        </a:rPr>
                        <a:t>• The heart drug </a:t>
                      </a:r>
                      <a:r>
                        <a:rPr lang="en-GB" sz="1100" b="1">
                          <a:latin typeface="Century Gothic" panose="020B0502020202020204" pitchFamily="34" charset="0"/>
                        </a:rPr>
                        <a:t>digitalis </a:t>
                      </a:r>
                      <a:r>
                        <a:rPr lang="en-GB" sz="1100">
                          <a:latin typeface="Century Gothic" panose="020B0502020202020204" pitchFamily="34" charset="0"/>
                        </a:rPr>
                        <a:t>originates from foxgloves.</a:t>
                      </a:r>
                    </a:p>
                    <a:p>
                      <a:pPr algn="l"/>
                      <a:r>
                        <a:rPr lang="en-GB" sz="1100">
                          <a:latin typeface="Century Gothic" panose="020B0502020202020204" pitchFamily="34" charset="0"/>
                        </a:rPr>
                        <a:t> • The painkiller </a:t>
                      </a:r>
                      <a:r>
                        <a:rPr lang="en-GB" sz="1100" b="1">
                          <a:latin typeface="Century Gothic" panose="020B0502020202020204" pitchFamily="34" charset="0"/>
                        </a:rPr>
                        <a:t>aspirin</a:t>
                      </a:r>
                      <a:r>
                        <a:rPr lang="en-GB" sz="1100">
                          <a:latin typeface="Century Gothic" panose="020B0502020202020204" pitchFamily="34" charset="0"/>
                        </a:rPr>
                        <a:t> originates from willow. </a:t>
                      </a:r>
                    </a:p>
                    <a:p>
                      <a:pPr algn="l"/>
                      <a:r>
                        <a:rPr lang="en-GB" sz="1100">
                          <a:latin typeface="Century Gothic" panose="020B0502020202020204" pitchFamily="34" charset="0"/>
                        </a:rPr>
                        <a:t>• </a:t>
                      </a:r>
                      <a:r>
                        <a:rPr lang="en-GB" sz="1100" b="1">
                          <a:latin typeface="Century Gothic" panose="020B0502020202020204" pitchFamily="34" charset="0"/>
                        </a:rPr>
                        <a:t>Penicillin</a:t>
                      </a:r>
                      <a:r>
                        <a:rPr lang="en-GB" sz="1100">
                          <a:latin typeface="Century Gothic" panose="020B0502020202020204" pitchFamily="34" charset="0"/>
                        </a:rPr>
                        <a:t> was discovered by Alexander Fleming from the Penicillium mould.</a:t>
                      </a:r>
                      <a:endParaRPr lang="en-GB" sz="1100" b="1">
                        <a:latin typeface="Century Gothic" panose="020B0502020202020204" pitchFamily="34" charset="0"/>
                      </a:endParaRPr>
                    </a:p>
                  </a:txBody>
                  <a:tcPr/>
                </a:tc>
                <a:tc gridSpan="2">
                  <a:txBody>
                    <a:bodyPr/>
                    <a:lstStyle/>
                    <a:p>
                      <a:pPr algn="l"/>
                      <a:r>
                        <a:rPr lang="en-GB" sz="1400" b="1" u="none">
                          <a:latin typeface="Century Gothic" panose="020B0502020202020204" pitchFamily="34" charset="0"/>
                        </a:rPr>
                        <a:t>Development </a:t>
                      </a:r>
                    </a:p>
                    <a:p>
                      <a:pPr algn="l"/>
                      <a:r>
                        <a:rPr lang="en-GB" sz="1400" b="1" u="none">
                          <a:latin typeface="Century Gothic" panose="020B0502020202020204" pitchFamily="34" charset="0"/>
                        </a:rPr>
                        <a:t>of drugs</a:t>
                      </a:r>
                    </a:p>
                    <a:p>
                      <a:pPr algn="l"/>
                      <a:endParaRPr lang="en-GB" sz="1100" b="1" u="none">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Century Gothic" panose="020B0502020202020204" pitchFamily="34" charset="0"/>
                          <a:ea typeface="+mn-ea"/>
                          <a:cs typeface="+mn-cs"/>
                        </a:rPr>
                        <a:t>Placebo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entury Gothic" panose="020B0502020202020204" pitchFamily="34" charset="0"/>
                          <a:ea typeface="+mn-ea"/>
                          <a:cs typeface="+mn-cs"/>
                        </a:rPr>
                        <a:t>An inactive substance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entury Gothic" panose="020B0502020202020204" pitchFamily="34" charset="0"/>
                          <a:ea typeface="+mn-ea"/>
                          <a:cs typeface="+mn-cs"/>
                        </a:rPr>
                        <a:t>made to resemble 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entury Gothic" panose="020B0502020202020204" pitchFamily="34" charset="0"/>
                          <a:ea typeface="+mn-ea"/>
                          <a:cs typeface="+mn-cs"/>
                        </a:rPr>
                        <a:t>drug for researchers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entury Gothic" panose="020B0502020202020204" pitchFamily="34" charset="0"/>
                          <a:ea typeface="+mn-ea"/>
                          <a:cs typeface="+mn-cs"/>
                        </a:rPr>
                        <a:t>to use as a control.</a:t>
                      </a:r>
                    </a:p>
                    <a:p>
                      <a:pPr algn="l"/>
                      <a:endParaRPr lang="en-GB" sz="1050" b="1" u="none">
                        <a:latin typeface="Century Gothic" panose="020B0502020202020204" pitchFamily="34" charset="0"/>
                      </a:endParaRPr>
                    </a:p>
                    <a:p>
                      <a:pPr algn="l"/>
                      <a:endParaRPr lang="en-GB" sz="1050" b="1" u="none">
                        <a:latin typeface="Century Gothic" panose="020B0502020202020204" pitchFamily="34" charset="0"/>
                      </a:endParaRPr>
                    </a:p>
                    <a:p>
                      <a:pPr algn="l"/>
                      <a:endParaRPr lang="en-GB" sz="1050" b="1" u="none">
                        <a:latin typeface="Century Gothic" panose="020B0502020202020204" pitchFamily="34" charset="0"/>
                      </a:endParaRPr>
                    </a:p>
                    <a:p>
                      <a:pPr algn="l"/>
                      <a:endParaRPr lang="en-GB" sz="1100" b="1" u="none">
                        <a:latin typeface="Century Gothic" panose="020B0502020202020204" pitchFamily="34" charset="0"/>
                      </a:endParaRPr>
                    </a:p>
                  </a:txBody>
                  <a:tcPr/>
                </a:tc>
                <a:tc hMerge="1">
                  <a:txBody>
                    <a:bodyPr/>
                    <a:lstStyle/>
                    <a:p>
                      <a:pPr algn="l"/>
                      <a:endParaRPr lang="en-GB" sz="1400" b="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a:latin typeface="Century Gothic" panose="020B0502020202020204" pitchFamily="34" charset="0"/>
                      </a:endParaRPr>
                    </a:p>
                  </a:txBody>
                  <a:tcPr/>
                </a:tc>
                <a:extLst>
                  <a:ext uri="{0D108BD9-81ED-4DB2-BD59-A6C34878D82A}">
                    <a16:rowId xmlns:a16="http://schemas.microsoft.com/office/drawing/2014/main" val="10002"/>
                  </a:ext>
                </a:extLst>
              </a:tr>
            </a:tbl>
          </a:graphicData>
        </a:graphic>
      </p:graphicFrame>
      <p:sp>
        <p:nvSpPr>
          <p:cNvPr id="22" name="Rectangle 21">
            <a:extLst>
              <a:ext uri="{FF2B5EF4-FFF2-40B4-BE49-F238E27FC236}">
                <a16:creationId xmlns:a16="http://schemas.microsoft.com/office/drawing/2014/main" id="{2C9EF207-DD92-485A-9604-50F47C9C20D2}"/>
              </a:ext>
            </a:extLst>
          </p:cNvPr>
          <p:cNvSpPr/>
          <p:nvPr/>
        </p:nvSpPr>
        <p:spPr>
          <a:xfrm>
            <a:off x="5639836" y="4648833"/>
            <a:ext cx="1970744" cy="22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49F2EFB-6CE8-4EC6-9DFC-0BE82C4F508A}"/>
              </a:ext>
            </a:extLst>
          </p:cNvPr>
          <p:cNvPicPr>
            <a:picLocks noChangeAspect="1"/>
          </p:cNvPicPr>
          <p:nvPr/>
        </p:nvPicPr>
        <p:blipFill>
          <a:blip r:embed="rId3">
            <a:clrChange>
              <a:clrFrom>
                <a:srgbClr val="FFFF99"/>
              </a:clrFrom>
              <a:clrTo>
                <a:srgbClr val="FFFF99">
                  <a:alpha val="0"/>
                </a:srgbClr>
              </a:clrTo>
            </a:clrChange>
          </a:blip>
          <a:stretch>
            <a:fillRect/>
          </a:stretch>
        </p:blipFill>
        <p:spPr>
          <a:xfrm>
            <a:off x="3129441" y="3118981"/>
            <a:ext cx="2509455" cy="445293"/>
          </a:xfrm>
          <a:prstGeom prst="rect">
            <a:avLst/>
          </a:prstGeom>
        </p:spPr>
      </p:pic>
      <p:sp>
        <p:nvSpPr>
          <p:cNvPr id="4" name="Rectangle 3"/>
          <p:cNvSpPr/>
          <p:nvPr/>
        </p:nvSpPr>
        <p:spPr>
          <a:xfrm>
            <a:off x="-6234" y="0"/>
            <a:ext cx="9144000" cy="35172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Century Gothic" panose="020B0502020202020204" pitchFamily="34" charset="0"/>
              </a:rPr>
              <a:t>B3 Knowledge Organiser – 4.3 Infection and response</a:t>
            </a:r>
          </a:p>
        </p:txBody>
      </p:sp>
      <p:sp>
        <p:nvSpPr>
          <p:cNvPr id="3" name="TextBox 2"/>
          <p:cNvSpPr txBox="1"/>
          <p:nvPr/>
        </p:nvSpPr>
        <p:spPr>
          <a:xfrm>
            <a:off x="5479992" y="294497"/>
            <a:ext cx="415636" cy="369332"/>
          </a:xfrm>
          <a:prstGeom prst="rect">
            <a:avLst/>
          </a:prstGeom>
          <a:noFill/>
        </p:spPr>
        <p:txBody>
          <a:bodyPr wrap="square" rtlCol="0">
            <a:spAutoFit/>
          </a:bodyPr>
          <a:lstStyle/>
          <a:p>
            <a:pPr algn="r"/>
            <a:r>
              <a:rPr lang="en-GB" b="1" u="sng">
                <a:latin typeface="Century Gothic" panose="020B0502020202020204" pitchFamily="34" charset="0"/>
              </a:rPr>
              <a:t>1</a:t>
            </a:r>
          </a:p>
        </p:txBody>
      </p:sp>
      <p:sp>
        <p:nvSpPr>
          <p:cNvPr id="8" name="TextBox 7"/>
          <p:cNvSpPr txBox="1"/>
          <p:nvPr/>
        </p:nvSpPr>
        <p:spPr>
          <a:xfrm>
            <a:off x="8728364" y="282159"/>
            <a:ext cx="415636" cy="369332"/>
          </a:xfrm>
          <a:prstGeom prst="rect">
            <a:avLst/>
          </a:prstGeom>
          <a:noFill/>
        </p:spPr>
        <p:txBody>
          <a:bodyPr wrap="square" rtlCol="0">
            <a:spAutoFit/>
          </a:bodyPr>
          <a:lstStyle/>
          <a:p>
            <a:pPr algn="r"/>
            <a:r>
              <a:rPr lang="en-GB" b="1" u="sng">
                <a:latin typeface="Century Gothic" panose="020B0502020202020204" pitchFamily="34" charset="0"/>
              </a:rPr>
              <a:t>2</a:t>
            </a:r>
          </a:p>
        </p:txBody>
      </p:sp>
      <p:sp>
        <p:nvSpPr>
          <p:cNvPr id="12" name="TextBox 11"/>
          <p:cNvSpPr txBox="1"/>
          <p:nvPr/>
        </p:nvSpPr>
        <p:spPr>
          <a:xfrm>
            <a:off x="8768593" y="2020805"/>
            <a:ext cx="415636" cy="369332"/>
          </a:xfrm>
          <a:prstGeom prst="rect">
            <a:avLst/>
          </a:prstGeom>
          <a:noFill/>
        </p:spPr>
        <p:txBody>
          <a:bodyPr wrap="square" rtlCol="0">
            <a:spAutoFit/>
          </a:bodyPr>
          <a:lstStyle/>
          <a:p>
            <a:pPr algn="r"/>
            <a:r>
              <a:rPr lang="en-GB" b="1" u="sng">
                <a:latin typeface="Century Gothic" panose="020B0502020202020204" pitchFamily="34" charset="0"/>
              </a:rPr>
              <a:t>3</a:t>
            </a:r>
          </a:p>
        </p:txBody>
      </p:sp>
      <p:sp>
        <p:nvSpPr>
          <p:cNvPr id="13" name="TextBox 12"/>
          <p:cNvSpPr txBox="1"/>
          <p:nvPr/>
        </p:nvSpPr>
        <p:spPr>
          <a:xfrm>
            <a:off x="1903615" y="4519036"/>
            <a:ext cx="415636" cy="369332"/>
          </a:xfrm>
          <a:prstGeom prst="rect">
            <a:avLst/>
          </a:prstGeom>
          <a:noFill/>
        </p:spPr>
        <p:txBody>
          <a:bodyPr wrap="square" rtlCol="0">
            <a:spAutoFit/>
          </a:bodyPr>
          <a:lstStyle/>
          <a:p>
            <a:pPr algn="r"/>
            <a:r>
              <a:rPr lang="en-GB" b="1" u="sng">
                <a:latin typeface="Century Gothic" panose="020B0502020202020204" pitchFamily="34" charset="0"/>
              </a:rPr>
              <a:t>4</a:t>
            </a:r>
          </a:p>
        </p:txBody>
      </p:sp>
      <p:sp>
        <p:nvSpPr>
          <p:cNvPr id="14" name="TextBox 13"/>
          <p:cNvSpPr txBox="1"/>
          <p:nvPr/>
        </p:nvSpPr>
        <p:spPr>
          <a:xfrm>
            <a:off x="8141029" y="4559770"/>
            <a:ext cx="532014" cy="369332"/>
          </a:xfrm>
          <a:prstGeom prst="rect">
            <a:avLst/>
          </a:prstGeom>
          <a:noFill/>
        </p:spPr>
        <p:txBody>
          <a:bodyPr wrap="square" rtlCol="0">
            <a:spAutoFit/>
          </a:bodyPr>
          <a:lstStyle/>
          <a:p>
            <a:pPr algn="r"/>
            <a:r>
              <a:rPr lang="en-GB" b="1" u="sng">
                <a:latin typeface="Century Gothic" panose="020B0502020202020204" pitchFamily="34" charset="0"/>
              </a:rPr>
              <a:t>5</a:t>
            </a:r>
          </a:p>
        </p:txBody>
      </p:sp>
      <p:sp>
        <p:nvSpPr>
          <p:cNvPr id="16" name="TextBox 15"/>
          <p:cNvSpPr txBox="1"/>
          <p:nvPr/>
        </p:nvSpPr>
        <p:spPr>
          <a:xfrm>
            <a:off x="8599518" y="4584056"/>
            <a:ext cx="532014" cy="369332"/>
          </a:xfrm>
          <a:prstGeom prst="rect">
            <a:avLst/>
          </a:prstGeom>
          <a:noFill/>
        </p:spPr>
        <p:txBody>
          <a:bodyPr wrap="square" rtlCol="0">
            <a:spAutoFit/>
          </a:bodyPr>
          <a:lstStyle/>
          <a:p>
            <a:pPr algn="r"/>
            <a:r>
              <a:rPr lang="en-GB" b="1" u="sng">
                <a:latin typeface="Century Gothic" panose="020B0502020202020204" pitchFamily="34" charset="0"/>
              </a:rPr>
              <a:t>6</a:t>
            </a:r>
          </a:p>
        </p:txBody>
      </p:sp>
      <p:pic>
        <p:nvPicPr>
          <p:cNvPr id="19" name="Picture 18"/>
          <p:cNvPicPr>
            <a:picLocks noChangeAspect="1"/>
          </p:cNvPicPr>
          <p:nvPr/>
        </p:nvPicPr>
        <p:blipFill>
          <a:blip r:embed="rId4"/>
          <a:stretch>
            <a:fillRect/>
          </a:stretch>
        </p:blipFill>
        <p:spPr>
          <a:xfrm>
            <a:off x="8636531" y="22437"/>
            <a:ext cx="324458" cy="324458"/>
          </a:xfrm>
          <a:prstGeom prst="rect">
            <a:avLst/>
          </a:prstGeom>
        </p:spPr>
      </p:pic>
      <p:pic>
        <p:nvPicPr>
          <p:cNvPr id="9" name="Picture 8">
            <a:extLst>
              <a:ext uri="{FF2B5EF4-FFF2-40B4-BE49-F238E27FC236}">
                <a16:creationId xmlns:a16="http://schemas.microsoft.com/office/drawing/2014/main" id="{83CB5A9A-7E60-41B9-AD91-43D1B42DEBC6}"/>
              </a:ext>
            </a:extLst>
          </p:cNvPr>
          <p:cNvPicPr>
            <a:picLocks noChangeAspect="1"/>
          </p:cNvPicPr>
          <p:nvPr/>
        </p:nvPicPr>
        <p:blipFill>
          <a:blip r:embed="rId5"/>
          <a:stretch>
            <a:fillRect/>
          </a:stretch>
        </p:blipFill>
        <p:spPr>
          <a:xfrm>
            <a:off x="3921085" y="1040565"/>
            <a:ext cx="1927803" cy="1250654"/>
          </a:xfrm>
          <a:prstGeom prst="rect">
            <a:avLst/>
          </a:prstGeom>
        </p:spPr>
      </p:pic>
      <p:sp>
        <p:nvSpPr>
          <p:cNvPr id="25" name="TextBox 24"/>
          <p:cNvSpPr txBox="1"/>
          <p:nvPr/>
        </p:nvSpPr>
        <p:spPr>
          <a:xfrm>
            <a:off x="0" y="1743967"/>
            <a:ext cx="5929345" cy="2908489"/>
          </a:xfrm>
          <a:prstGeom prst="rect">
            <a:avLst/>
          </a:prstGeom>
          <a:noFill/>
        </p:spPr>
        <p:txBody>
          <a:bodyPr wrap="square" rtlCol="0">
            <a:spAutoFit/>
          </a:bodyPr>
          <a:lstStyle/>
          <a:p>
            <a:r>
              <a:rPr lang="en-GB" sz="1200" b="1">
                <a:latin typeface="Century Gothic" panose="020B0502020202020204" pitchFamily="34" charset="0"/>
              </a:rPr>
              <a:t>Role of the immune system</a:t>
            </a:r>
          </a:p>
          <a:p>
            <a:endParaRPr lang="en-GB" sz="1100">
              <a:latin typeface="Century Gothic" panose="020B0502020202020204" pitchFamily="34" charset="0"/>
            </a:endParaRPr>
          </a:p>
          <a:p>
            <a:r>
              <a:rPr lang="en-GB" sz="1100">
                <a:latin typeface="Century Gothic" panose="020B0502020202020204" pitchFamily="34" charset="0"/>
              </a:rPr>
              <a:t>If pathogens pass the non-specific first line of defence </a:t>
            </a:r>
          </a:p>
          <a:p>
            <a:r>
              <a:rPr lang="en-GB" sz="1100">
                <a:latin typeface="Century Gothic" panose="020B0502020202020204" pitchFamily="34" charset="0"/>
              </a:rPr>
              <a:t>they will cause an infection. However, the body has a </a:t>
            </a:r>
          </a:p>
          <a:p>
            <a:r>
              <a:rPr lang="en-GB" sz="1100">
                <a:latin typeface="Century Gothic" panose="020B0502020202020204" pitchFamily="34" charset="0"/>
              </a:rPr>
              <a:t>second line of defence to stop or minimise this infection. </a:t>
            </a:r>
          </a:p>
          <a:p>
            <a:r>
              <a:rPr lang="en-GB" sz="1100">
                <a:latin typeface="Century Gothic" panose="020B0502020202020204" pitchFamily="34" charset="0"/>
              </a:rPr>
              <a:t>This is called the immune system.</a:t>
            </a:r>
          </a:p>
          <a:p>
            <a:endParaRPr lang="en-GB" sz="1100">
              <a:latin typeface="Century Gothic" panose="020B0502020202020204" pitchFamily="34" charset="0"/>
            </a:endParaRPr>
          </a:p>
          <a:p>
            <a:r>
              <a:rPr lang="en-GB" sz="1100">
                <a:latin typeface="Century Gothic" panose="020B0502020202020204" pitchFamily="34" charset="0"/>
              </a:rPr>
              <a:t>Phagocytes surround any pathogens in the blood and engulf them. They are attracted to pathogens and bind to them.</a:t>
            </a:r>
          </a:p>
          <a:p>
            <a:endParaRPr lang="en-GB" sz="1100">
              <a:latin typeface="Century Gothic" panose="020B0502020202020204" pitchFamily="34" charset="0"/>
            </a:endParaRPr>
          </a:p>
          <a:p>
            <a:r>
              <a:rPr lang="en-GB" sz="1100">
                <a:latin typeface="Century Gothic" panose="020B0502020202020204" pitchFamily="34" charset="0"/>
              </a:rPr>
              <a:t>Lymphocytes recognise proteins on the surface of pathogens called </a:t>
            </a:r>
            <a:r>
              <a:rPr lang="en-GB" sz="1100" b="1">
                <a:latin typeface="Century Gothic" panose="020B0502020202020204" pitchFamily="34" charset="0"/>
              </a:rPr>
              <a:t>antigens</a:t>
            </a:r>
            <a:r>
              <a:rPr lang="en-GB" sz="1100">
                <a:latin typeface="Century Gothic" panose="020B0502020202020204" pitchFamily="34" charset="0"/>
              </a:rPr>
              <a:t>. Lymphocytes detect that these are foreign not naturally occurring within your body and produce </a:t>
            </a:r>
            <a:r>
              <a:rPr lang="en-GB" sz="1100" b="1">
                <a:latin typeface="Century Gothic" panose="020B0502020202020204" pitchFamily="34" charset="0"/>
              </a:rPr>
              <a:t>antibodies</a:t>
            </a:r>
            <a:r>
              <a:rPr lang="en-GB" sz="1100">
                <a:latin typeface="Century Gothic" panose="020B0502020202020204" pitchFamily="34" charset="0"/>
              </a:rPr>
              <a:t>. The antibodies cause pathogens to stick together and make it easier for phagocytes to engulf them.</a:t>
            </a:r>
          </a:p>
          <a:p>
            <a:endParaRPr lang="en-GB" sz="1100">
              <a:latin typeface="Century Gothic" panose="020B0502020202020204" pitchFamily="34" charset="0"/>
            </a:endParaRPr>
          </a:p>
          <a:p>
            <a:r>
              <a:rPr lang="en-GB" sz="1100">
                <a:latin typeface="Century Gothic" panose="020B0502020202020204" pitchFamily="34" charset="0"/>
              </a:rPr>
              <a:t>Lymphocytes can also produce antitoxins to neutralise toxins.</a:t>
            </a:r>
            <a:endParaRPr lang="en-GB" sz="800">
              <a:latin typeface="Century Gothic" panose="020B0502020202020204" pitchFamily="34" charset="0"/>
            </a:endParaRPr>
          </a:p>
        </p:txBody>
      </p:sp>
      <p:pic>
        <p:nvPicPr>
          <p:cNvPr id="10" name="Picture 9">
            <a:extLst>
              <a:ext uri="{FF2B5EF4-FFF2-40B4-BE49-F238E27FC236}">
                <a16:creationId xmlns:a16="http://schemas.microsoft.com/office/drawing/2014/main" id="{2312F4E5-8930-4CEE-83BA-43A2F382E35F}"/>
              </a:ext>
            </a:extLst>
          </p:cNvPr>
          <p:cNvPicPr>
            <a:picLocks noChangeAspect="1"/>
          </p:cNvPicPr>
          <p:nvPr/>
        </p:nvPicPr>
        <p:blipFill>
          <a:blip r:embed="rId6"/>
          <a:stretch>
            <a:fillRect/>
          </a:stretch>
        </p:blipFill>
        <p:spPr>
          <a:xfrm>
            <a:off x="2367377" y="986677"/>
            <a:ext cx="1300775" cy="1069902"/>
          </a:xfrm>
          <a:prstGeom prst="rect">
            <a:avLst/>
          </a:prstGeom>
        </p:spPr>
      </p:pic>
      <p:pic>
        <p:nvPicPr>
          <p:cNvPr id="11" name="Picture 10">
            <a:extLst>
              <a:ext uri="{FF2B5EF4-FFF2-40B4-BE49-F238E27FC236}">
                <a16:creationId xmlns:a16="http://schemas.microsoft.com/office/drawing/2014/main" id="{1FF61EDC-F6D3-4536-BB3C-68397570E795}"/>
              </a:ext>
            </a:extLst>
          </p:cNvPr>
          <p:cNvPicPr>
            <a:picLocks noChangeAspect="1"/>
          </p:cNvPicPr>
          <p:nvPr/>
        </p:nvPicPr>
        <p:blipFill>
          <a:blip r:embed="rId7"/>
          <a:stretch>
            <a:fillRect/>
          </a:stretch>
        </p:blipFill>
        <p:spPr>
          <a:xfrm>
            <a:off x="337014" y="1020522"/>
            <a:ext cx="1486976" cy="743488"/>
          </a:xfrm>
          <a:prstGeom prst="rect">
            <a:avLst/>
          </a:prstGeom>
        </p:spPr>
      </p:pic>
      <p:pic>
        <p:nvPicPr>
          <p:cNvPr id="18" name="Picture 17">
            <a:extLst>
              <a:ext uri="{FF2B5EF4-FFF2-40B4-BE49-F238E27FC236}">
                <a16:creationId xmlns:a16="http://schemas.microsoft.com/office/drawing/2014/main" id="{3CB06956-6FD0-4607-AC96-A986FF654B33}"/>
              </a:ext>
            </a:extLst>
          </p:cNvPr>
          <p:cNvPicPr>
            <a:picLocks noChangeAspect="1"/>
          </p:cNvPicPr>
          <p:nvPr/>
        </p:nvPicPr>
        <p:blipFill>
          <a:blip r:embed="rId8"/>
          <a:stretch>
            <a:fillRect/>
          </a:stretch>
        </p:blipFill>
        <p:spPr>
          <a:xfrm>
            <a:off x="5955957" y="694817"/>
            <a:ext cx="3164538" cy="1234082"/>
          </a:xfrm>
          <a:prstGeom prst="rect">
            <a:avLst/>
          </a:prstGeom>
        </p:spPr>
      </p:pic>
      <p:sp>
        <p:nvSpPr>
          <p:cNvPr id="24" name="Rectangle 23">
            <a:extLst>
              <a:ext uri="{FF2B5EF4-FFF2-40B4-BE49-F238E27FC236}">
                <a16:creationId xmlns:a16="http://schemas.microsoft.com/office/drawing/2014/main" id="{7731D05D-60DA-439C-8E59-28583415471F}"/>
              </a:ext>
            </a:extLst>
          </p:cNvPr>
          <p:cNvSpPr/>
          <p:nvPr/>
        </p:nvSpPr>
        <p:spPr>
          <a:xfrm>
            <a:off x="8682761" y="4632790"/>
            <a:ext cx="458168" cy="2225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2559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B7F65C0F44584AA374706A346F9F52" ma:contentTypeVersion="15" ma:contentTypeDescription="Create a new document." ma:contentTypeScope="" ma:versionID="cdae2e6f49a91da88d62a48b7b9f301e">
  <xsd:schema xmlns:xsd="http://www.w3.org/2001/XMLSchema" xmlns:xs="http://www.w3.org/2001/XMLSchema" xmlns:p="http://schemas.microsoft.com/office/2006/metadata/properties" xmlns:ns2="c3008b57-3869-4841-8903-9512bd1c11d5" xmlns:ns3="7bd4f911-043d-484b-8ac4-945b49891986" targetNamespace="http://schemas.microsoft.com/office/2006/metadata/properties" ma:root="true" ma:fieldsID="5fbe44a068b96e9954872bfd115c792e" ns2:_="" ns3:_="">
    <xsd:import namespace="c3008b57-3869-4841-8903-9512bd1c11d5"/>
    <xsd:import namespace="7bd4f911-043d-484b-8ac4-945b4989198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Location"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008b57-3869-4841-8903-9512bd1c11d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6eebefc-da06-4060-b0ee-af1a38e9929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d4f911-043d-484b-8ac4-945b4989198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40f20e-cd8e-497c-a163-9e3d772496e6}" ma:internalName="TaxCatchAll" ma:showField="CatchAllData" ma:web="7bd4f911-043d-484b-8ac4-945b4989198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008b57-3869-4841-8903-9512bd1c11d5">
      <Terms xmlns="http://schemas.microsoft.com/office/infopath/2007/PartnerControls"/>
    </lcf76f155ced4ddcb4097134ff3c332f>
    <TaxCatchAll xmlns="7bd4f911-043d-484b-8ac4-945b49891986" xsi:nil="true"/>
  </documentManagement>
</p:properties>
</file>

<file path=customXml/itemProps1.xml><?xml version="1.0" encoding="utf-8"?>
<ds:datastoreItem xmlns:ds="http://schemas.openxmlformats.org/officeDocument/2006/customXml" ds:itemID="{4C334DE3-24E2-4097-8117-F4B1B699A2F7}"/>
</file>

<file path=customXml/itemProps2.xml><?xml version="1.0" encoding="utf-8"?>
<ds:datastoreItem xmlns:ds="http://schemas.openxmlformats.org/officeDocument/2006/customXml" ds:itemID="{2EBCA16F-43D5-45B6-A3F6-A463B5106650}">
  <ds:schemaRefs>
    <ds:schemaRef ds:uri="http://schemas.microsoft.com/sharepoint/v3/contenttype/forms"/>
  </ds:schemaRefs>
</ds:datastoreItem>
</file>

<file path=customXml/itemProps3.xml><?xml version="1.0" encoding="utf-8"?>
<ds:datastoreItem xmlns:ds="http://schemas.openxmlformats.org/officeDocument/2006/customXml" ds:itemID="{18ADC2D5-F941-4182-8694-00C22460516D}">
  <ds:schemaRefs>
    <ds:schemaRef ds:uri="1750f323-e804-4e6c-b5cf-443d96d75ee6"/>
    <ds:schemaRef ds:uri="81498bd1-d192-4811-b922-f12375fa9d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CAT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Steele, Anna-Louise</dc:creator>
  <cp:revision>1</cp:revision>
  <cp:lastPrinted>2019-06-21T13:56:26Z</cp:lastPrinted>
  <dcterms:created xsi:type="dcterms:W3CDTF">2017-05-10T07:38:14Z</dcterms:created>
  <dcterms:modified xsi:type="dcterms:W3CDTF">2020-03-16T11:57:58Z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0x010100DEB7F65C0F44584AA374706A346F9F52</vt:lpwstr>
  </property>
  <property fmtid="{D5CDD505-2E9C-101B-9397-08002B2CF9AE}" pid="3" name="Order">
    <vt:r8>9221800</vt:r8>
  </property>
  <property fmtid="{D5CDD505-2E9C-101B-9397-08002B2CF9AE}" pid="4" name="MediaServiceImageTags">
    <vt:lpwstr/>
  </property>
</Properties>
</file>